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14/09/2017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Animais  domésticos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405686" cy="4929181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7286676" cy="5286412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m para animais domestic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6000792" cy="4071943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6191250" cy="5534025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5400" dirty="0" smtClean="0"/>
              <a:t>animais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7298"/>
            <a:ext cx="4786346" cy="3500462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</TotalTime>
  <Words>4</Words>
  <Application>Microsoft Office PowerPoint</Application>
  <PresentationFormat>Apresentação na tela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Ápice</vt:lpstr>
      <vt:lpstr>14/09/2017</vt:lpstr>
      <vt:lpstr>Slide 2</vt:lpstr>
      <vt:lpstr>Slide 3</vt:lpstr>
      <vt:lpstr>Slide 4</vt:lpstr>
      <vt:lpstr>Slide 5</vt:lpstr>
      <vt:lpstr>animais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Aluno26</cp:lastModifiedBy>
  <cp:revision>12</cp:revision>
  <dcterms:created xsi:type="dcterms:W3CDTF">2017-08-21T11:13:20Z</dcterms:created>
  <dcterms:modified xsi:type="dcterms:W3CDTF">2017-09-14T11:38:03Z</dcterms:modified>
</cp:coreProperties>
</file>