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3886200"/>
            <a:ext cx="6915176" cy="2543196"/>
          </a:xfrm>
        </p:spPr>
        <p:txBody>
          <a:bodyPr>
            <a:normAutofit/>
          </a:bodyPr>
          <a:lstStyle/>
          <a:p>
            <a:r>
              <a:rPr lang="pt-BR" dirty="0" smtClean="0"/>
              <a:t>A onça</a:t>
            </a:r>
          </a:p>
          <a:p>
            <a:endParaRPr lang="pt-BR" dirty="0" smtClean="0"/>
          </a:p>
          <a:p>
            <a:r>
              <a:rPr lang="pt-BR" dirty="0" smtClean="0"/>
              <a:t> na mata </a:t>
            </a:r>
            <a:r>
              <a:rPr lang="pt-BR" dirty="0" err="1" smtClean="0"/>
              <a:t>atlantica</a:t>
            </a:r>
            <a:r>
              <a:rPr lang="pt-BR" dirty="0" smtClean="0"/>
              <a:t> esta em </a:t>
            </a:r>
            <a:r>
              <a:rPr lang="pt-BR" dirty="0" err="1" smtClean="0"/>
              <a:t>extição</a:t>
            </a:r>
            <a:r>
              <a:rPr lang="pt-BR" dirty="0" smtClean="0"/>
              <a:t> </a:t>
            </a:r>
            <a:endParaRPr lang="pt-BR" dirty="0" smtClean="0"/>
          </a:p>
        </p:txBody>
      </p:sp>
      <p:pic>
        <p:nvPicPr>
          <p:cNvPr id="1026" name="Picture 2" descr="Resultado de imagem para ANIMAIS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4000504"/>
            <a:ext cx="2000232" cy="1643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</Words>
  <Application>Microsoft Office PowerPoint</Application>
  <PresentationFormat>Apresentação na tela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Mata Atlântica  </vt:lpstr>
      <vt:lpstr>Mata atlantica 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Aluno15_2</cp:lastModifiedBy>
  <cp:revision>8</cp:revision>
  <dcterms:created xsi:type="dcterms:W3CDTF">2017-08-21T17:00:01Z</dcterms:created>
  <dcterms:modified xsi:type="dcterms:W3CDTF">2017-08-28T17:36:54Z</dcterms:modified>
</cp:coreProperties>
</file>