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</p:spPr>
        <p:txBody>
          <a:bodyPr/>
          <a:lstStyle/>
          <a:p>
            <a:r>
              <a:rPr lang="pt-BR" smtClean="0"/>
              <a:t>guilherme</a:t>
            </a:r>
            <a:endParaRPr lang="pt-BR" dirty="0"/>
          </a:p>
        </p:txBody>
      </p:sp>
      <p:pic>
        <p:nvPicPr>
          <p:cNvPr id="1026" name="Picture 2" descr="Resultado de imagem para texto de mata atlantica e imag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357694"/>
            <a:ext cx="4071966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Mata atlantica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Aluno15_2</cp:lastModifiedBy>
  <cp:revision>3</cp:revision>
  <dcterms:created xsi:type="dcterms:W3CDTF">2017-08-21T17:00:01Z</dcterms:created>
  <dcterms:modified xsi:type="dcterms:W3CDTF">2017-08-21T17:35:50Z</dcterms:modified>
</cp:coreProperties>
</file>