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9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73390-96CE-4A5E-815A-5D67F797E159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828948"/>
          </a:xfrm>
        </p:spPr>
        <p:txBody>
          <a:bodyPr/>
          <a:lstStyle/>
          <a:p>
            <a:r>
              <a:rPr lang="pt-BR" dirty="0" smtClean="0"/>
              <a:t>G </a:t>
            </a:r>
            <a:r>
              <a:rPr lang="pt-BR" dirty="0" err="1" smtClean="0"/>
              <a:t>uilherme</a:t>
            </a:r>
            <a:endParaRPr lang="pt-BR" dirty="0"/>
          </a:p>
        </p:txBody>
      </p:sp>
      <p:pic>
        <p:nvPicPr>
          <p:cNvPr id="1026" name="Picture 2" descr="Resultado de imagem para texto de mata atlantica e imagen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4357694"/>
            <a:ext cx="4071966" cy="1838325"/>
          </a:xfrm>
          <a:prstGeom prst="rect">
            <a:avLst/>
          </a:prstGeom>
          <a:noFill/>
        </p:spPr>
      </p:pic>
      <p:sp>
        <p:nvSpPr>
          <p:cNvPr id="5" name="Título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Mata </a:t>
            </a:r>
            <a:r>
              <a:rPr lang="pt-BR" dirty="0" err="1" smtClean="0"/>
              <a:t>atlántica</a:t>
            </a:r>
            <a:r>
              <a:rPr lang="pt-BR" dirty="0" smtClean="0"/>
              <a:t> </a:t>
            </a:r>
            <a:br>
              <a:rPr lang="pt-BR" dirty="0" smtClean="0"/>
            </a:br>
            <a:endParaRPr lang="pt-BR" dirty="0"/>
          </a:p>
        </p:txBody>
      </p:sp>
      <p:pic>
        <p:nvPicPr>
          <p:cNvPr id="1026" name="Picture 2" descr="Resultado de imagem para imagens da mata atlant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43116"/>
            <a:ext cx="3571868" cy="2500330"/>
          </a:xfrm>
          <a:prstGeom prst="rect">
            <a:avLst/>
          </a:prstGeom>
          <a:noFill/>
        </p:spPr>
      </p:pic>
      <p:pic>
        <p:nvPicPr>
          <p:cNvPr id="1028" name="Picture 4" descr="Resultado de imagem para imagens da mata atlantic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496" y="2143116"/>
            <a:ext cx="3000396" cy="1666875"/>
          </a:xfrm>
          <a:prstGeom prst="rect">
            <a:avLst/>
          </a:prstGeom>
          <a:noFill/>
        </p:spPr>
      </p:pic>
      <p:pic>
        <p:nvPicPr>
          <p:cNvPr id="1030" name="Picture 6" descr="Resultado de imagem para imagens da mata atlantic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7620" y="4429132"/>
            <a:ext cx="2514600" cy="1819276"/>
          </a:xfrm>
          <a:prstGeom prst="rect">
            <a:avLst/>
          </a:prstGeom>
          <a:noFill/>
        </p:spPr>
      </p:pic>
      <p:pic>
        <p:nvPicPr>
          <p:cNvPr id="1032" name="Picture 8" descr="Resultado de imagem para imagens da mata atlantic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58" y="4929198"/>
            <a:ext cx="2857500" cy="1600200"/>
          </a:xfrm>
          <a:prstGeom prst="rect">
            <a:avLst/>
          </a:prstGeom>
          <a:noFill/>
        </p:spPr>
      </p:pic>
      <p:pic>
        <p:nvPicPr>
          <p:cNvPr id="1034" name="Picture 10" descr="Resultado de imagem para imagens da mata atlantica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15140" y="4286256"/>
            <a:ext cx="2214578" cy="1514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Flores da mata atlântica </a:t>
            </a:r>
            <a:endParaRPr lang="pt-BR" dirty="0"/>
          </a:p>
        </p:txBody>
      </p:sp>
      <p:pic>
        <p:nvPicPr>
          <p:cNvPr id="15362" name="Picture 2" descr="Resultado de imagem para imagens da mata atlant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500174"/>
            <a:ext cx="2447925" cy="1866901"/>
          </a:xfrm>
          <a:prstGeom prst="rect">
            <a:avLst/>
          </a:prstGeom>
          <a:noFill/>
        </p:spPr>
      </p:pic>
      <p:pic>
        <p:nvPicPr>
          <p:cNvPr id="15364" name="Picture 4" descr="Resultado de imagem para imagens da mata atlantic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3643314"/>
            <a:ext cx="2466975" cy="1847851"/>
          </a:xfrm>
          <a:prstGeom prst="rect">
            <a:avLst/>
          </a:prstGeom>
          <a:noFill/>
        </p:spPr>
      </p:pic>
      <p:pic>
        <p:nvPicPr>
          <p:cNvPr id="15366" name="Picture 6" descr="Resultado de imagem para imagens da mata atlantic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6314" y="3786190"/>
            <a:ext cx="1847850" cy="2571768"/>
          </a:xfrm>
          <a:prstGeom prst="rect">
            <a:avLst/>
          </a:prstGeom>
          <a:noFill/>
        </p:spPr>
      </p:pic>
      <p:pic>
        <p:nvPicPr>
          <p:cNvPr id="15368" name="Picture 8" descr="Resultado de imagem para imagens da mata atlantic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57950" y="1142984"/>
            <a:ext cx="2466975" cy="1847851"/>
          </a:xfrm>
          <a:prstGeom prst="rect">
            <a:avLst/>
          </a:prstGeom>
          <a:noFill/>
        </p:spPr>
      </p:pic>
      <p:sp>
        <p:nvSpPr>
          <p:cNvPr id="15372" name="AutoShape 12" descr="Imagem relacionad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5374" name="AutoShape 14" descr="Imagem relacionad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5376" name="AutoShape 16" descr="Imagem relacionad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animais da mata atlântica </a:t>
            </a:r>
            <a:br>
              <a:rPr lang="pt-BR" dirty="0" smtClean="0"/>
            </a:br>
            <a:r>
              <a:rPr lang="pt-BR" dirty="0" smtClean="0"/>
              <a:t> </a:t>
            </a:r>
            <a:endParaRPr lang="pt-BR" dirty="0"/>
          </a:p>
        </p:txBody>
      </p:sp>
      <p:pic>
        <p:nvPicPr>
          <p:cNvPr id="16386" name="Picture 2" descr="Resultado de imagem para imagens da mata atlant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3000372"/>
            <a:ext cx="2095500" cy="2095501"/>
          </a:xfrm>
          <a:prstGeom prst="rect">
            <a:avLst/>
          </a:prstGeom>
          <a:noFill/>
        </p:spPr>
      </p:pic>
      <p:pic>
        <p:nvPicPr>
          <p:cNvPr id="16388" name="Picture 4" descr="Resultado de imagem para imagens da mata atlantic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2500306"/>
            <a:ext cx="2705100" cy="1685926"/>
          </a:xfrm>
          <a:prstGeom prst="rect">
            <a:avLst/>
          </a:prstGeom>
          <a:noFill/>
        </p:spPr>
      </p:pic>
      <p:pic>
        <p:nvPicPr>
          <p:cNvPr id="16392" name="Picture 8" descr="Resultado de imagem para imagens da mata atlantic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85918" y="5114924"/>
            <a:ext cx="2628900" cy="1743076"/>
          </a:xfrm>
          <a:prstGeom prst="rect">
            <a:avLst/>
          </a:prstGeom>
          <a:noFill/>
        </p:spPr>
      </p:pic>
      <p:pic>
        <p:nvPicPr>
          <p:cNvPr id="16394" name="Picture 10" descr="Resultado de imagem para imagens da mata atlantic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62725" y="2071678"/>
            <a:ext cx="2581275" cy="1771651"/>
          </a:xfrm>
          <a:prstGeom prst="rect">
            <a:avLst/>
          </a:prstGeom>
          <a:noFill/>
        </p:spPr>
      </p:pic>
      <p:pic>
        <p:nvPicPr>
          <p:cNvPr id="16396" name="Picture 12" descr="Resultado de imagem para imagens da mata atlantica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14876" y="4381499"/>
            <a:ext cx="4048125" cy="24765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12</Words>
  <Application>Microsoft Office PowerPoint</Application>
  <PresentationFormat>Apresentação na tela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Slide 1</vt:lpstr>
      <vt:lpstr>Mata atlántica  </vt:lpstr>
      <vt:lpstr>Flores da mata atlântica </vt:lpstr>
      <vt:lpstr>animais da mata atlântica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Aluno08</cp:lastModifiedBy>
  <cp:revision>7</cp:revision>
  <dcterms:created xsi:type="dcterms:W3CDTF">2017-08-21T17:00:01Z</dcterms:created>
  <dcterms:modified xsi:type="dcterms:W3CDTF">2017-10-16T16:32:18Z</dcterms:modified>
</cp:coreProperties>
</file>