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4F11-C580-4AB6-B384-8481124E52AD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9D6B-7FE4-4EB0-A1B0-E1F2F2C2957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4F11-C580-4AB6-B384-8481124E52AD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9D6B-7FE4-4EB0-A1B0-E1F2F2C295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4F11-C580-4AB6-B384-8481124E52AD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9D6B-7FE4-4EB0-A1B0-E1F2F2C295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4F11-C580-4AB6-B384-8481124E52AD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9D6B-7FE4-4EB0-A1B0-E1F2F2C295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4F11-C580-4AB6-B384-8481124E52AD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EEE9D6B-7FE4-4EB0-A1B0-E1F2F2C2957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4F11-C580-4AB6-B384-8481124E52AD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9D6B-7FE4-4EB0-A1B0-E1F2F2C295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4F11-C580-4AB6-B384-8481124E52AD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9D6B-7FE4-4EB0-A1B0-E1F2F2C295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4F11-C580-4AB6-B384-8481124E52AD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9D6B-7FE4-4EB0-A1B0-E1F2F2C295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4F11-C580-4AB6-B384-8481124E52AD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9D6B-7FE4-4EB0-A1B0-E1F2F2C295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4F11-C580-4AB6-B384-8481124E52AD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9D6B-7FE4-4EB0-A1B0-E1F2F2C295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4F11-C580-4AB6-B384-8481124E52AD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9D6B-7FE4-4EB0-A1B0-E1F2F2C295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54A4F11-C580-4AB6-B384-8481124E52AD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EE9D6B-7FE4-4EB0-A1B0-E1F2F2C29571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357290" y="571501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0" name="Picture 2" descr="Resultado de imagem para imagens de higiene e saú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86124"/>
            <a:ext cx="3433744" cy="2578000"/>
          </a:xfrm>
          <a:prstGeom prst="rect">
            <a:avLst/>
          </a:prstGeom>
          <a:noFill/>
        </p:spPr>
      </p:pic>
      <p:pic>
        <p:nvPicPr>
          <p:cNvPr id="12292" name="Picture 4" descr="Resultado de imagem para imagens de higiene e saú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3286124"/>
            <a:ext cx="2285987" cy="23385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3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Ápice</vt:lpstr>
      <vt:lpstr>Higiene e saúde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Higiene saúde</dc:title>
  <dc:creator>Aluno15_2</dc:creator>
  <cp:lastModifiedBy>Aluno15_2</cp:lastModifiedBy>
  <cp:revision>4</cp:revision>
  <dcterms:created xsi:type="dcterms:W3CDTF">2017-06-05T17:01:56Z</dcterms:created>
  <dcterms:modified xsi:type="dcterms:W3CDTF">2017-06-05T17:27:23Z</dcterms:modified>
</cp:coreProperties>
</file>