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karen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</Words>
  <Application>Microsoft Office PowerPoint</Application>
  <PresentationFormat>Apresentação na tela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Mata  atlantica</vt:lpstr>
      <vt:lpstr>Mata atlantica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Aluno17</cp:lastModifiedBy>
  <cp:revision>4</cp:revision>
  <dcterms:created xsi:type="dcterms:W3CDTF">2017-08-21T17:00:01Z</dcterms:created>
  <dcterms:modified xsi:type="dcterms:W3CDTF">2017-08-21T17:36:32Z</dcterms:modified>
</cp:coreProperties>
</file>