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KAREN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MATA ATLANTICA</a:t>
            </a:r>
            <a:endParaRPr lang="pt-BR" dirty="0"/>
          </a:p>
        </p:txBody>
      </p:sp>
      <p:pic>
        <p:nvPicPr>
          <p:cNvPr id="1026" name="Picture 2" descr="Resultado de imagem para BICHO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00240"/>
            <a:ext cx="42862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ONÇA  PINTADA</a:t>
            </a:r>
            <a:endParaRPr lang="pt-BR" dirty="0"/>
          </a:p>
        </p:txBody>
      </p:sp>
      <p:pic>
        <p:nvPicPr>
          <p:cNvPr id="16388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71612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ONÇA PINTADA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</Words>
  <Application>Microsoft Office PowerPoint</Application>
  <PresentationFormat>Apresentação na tela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MATA ATLANTICA</vt:lpstr>
      <vt:lpstr> MATA ATLANTICA</vt:lpstr>
      <vt:lpstr>ONÇA  PINTADA</vt:lpstr>
      <vt:lpstr>ONÇA PINTADA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Aluno24</cp:lastModifiedBy>
  <cp:revision>9</cp:revision>
  <dcterms:created xsi:type="dcterms:W3CDTF">2017-08-21T17:00:01Z</dcterms:created>
  <dcterms:modified xsi:type="dcterms:W3CDTF">2017-08-28T17:38:00Z</dcterms:modified>
</cp:coreProperties>
</file>