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Folclore Brasileiro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Curupira </a:t>
            </a:r>
            <a:endParaRPr lang="pt-BR" dirty="0"/>
          </a:p>
        </p:txBody>
      </p:sp>
      <p:pic>
        <p:nvPicPr>
          <p:cNvPr id="17410" name="Picture 2" descr="Resultado de imagem para FOLCLORE BRASILEI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928802"/>
            <a:ext cx="7215238" cy="47529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Bumba Meu Boi </a:t>
            </a:r>
            <a:endParaRPr lang="pt-BR" dirty="0"/>
          </a:p>
        </p:txBody>
      </p:sp>
      <p:pic>
        <p:nvPicPr>
          <p:cNvPr id="18434" name="Picture 2" descr="Resultado de imagem para lenda do bumba meu b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928802"/>
            <a:ext cx="5500726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458" name="AutoShape 2" descr="Resultado de imagem para lenda da I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Resultado de imagem para lenda da I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Resultado de imagem para lenda da I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ransition advTm="5000"/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6</Words>
  <Application>Microsoft Office PowerPoint</Application>
  <PresentationFormat>Apresentação na tela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Folclore Brasileiro</vt:lpstr>
      <vt:lpstr>Curupira </vt:lpstr>
      <vt:lpstr>Bumba Meu Boi 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Aluno02</cp:lastModifiedBy>
  <cp:revision>7</cp:revision>
  <dcterms:created xsi:type="dcterms:W3CDTF">2017-08-21T11:13:20Z</dcterms:created>
  <dcterms:modified xsi:type="dcterms:W3CDTF">2017-09-01T14:31:17Z</dcterms:modified>
</cp:coreProperties>
</file>