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A06633-D1F2-4860-B736-0B84DFDAAE67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AA97919-4FAF-4318-B26C-54221CA081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Guardiões da Biosfera – Mata Atlântica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Guardiões da Biosfera – Mata Atlântica</a:t>
            </a:r>
            <a:endParaRPr lang="pt-BR" dirty="0"/>
          </a:p>
        </p:txBody>
      </p:sp>
      <p:pic>
        <p:nvPicPr>
          <p:cNvPr id="1026" name="Picture 2" descr="Resultado de imagem para guardioes da Biosf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500306"/>
            <a:ext cx="5715040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Guardiões da Biosfera – Mata </a:t>
            </a:r>
            <a:r>
              <a:rPr lang="pt-BR" smtClean="0"/>
              <a:t>Atl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</TotalTime>
  <Words>18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Ápice</vt:lpstr>
      <vt:lpstr>Guardiões da Biosfera – Mata Atlântica</vt:lpstr>
      <vt:lpstr>Guardiões da Biosfera – Mata Atlântica</vt:lpstr>
      <vt:lpstr>Guardiões da Biosfera – Mata Atl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Aluno01</dc:creator>
  <cp:lastModifiedBy>Aluno01</cp:lastModifiedBy>
  <cp:revision>8</cp:revision>
  <dcterms:created xsi:type="dcterms:W3CDTF">2017-08-21T16:12:47Z</dcterms:created>
  <dcterms:modified xsi:type="dcterms:W3CDTF">2017-08-28T16:53:49Z</dcterms:modified>
</cp:coreProperties>
</file>