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788D8F-F918-401C-8F54-8188E9533F4C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781EED-CAB3-4DFB-92B7-11295557366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0166" y="3286124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Sempre deve-se escovar os dentes quando acordar , isso é um exemplo de </a:t>
            </a:r>
          </a:p>
          <a:p>
            <a:r>
              <a:rPr lang="pt-BR" dirty="0" smtClean="0"/>
              <a:t>Higiene.</a:t>
            </a:r>
            <a:endParaRPr lang="pt-BR" dirty="0"/>
          </a:p>
        </p:txBody>
      </p:sp>
      <p:pic>
        <p:nvPicPr>
          <p:cNvPr id="1026" name="Picture 2" descr="C:\Program File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7383" y="214290"/>
            <a:ext cx="2309342" cy="1714512"/>
          </a:xfrm>
          <a:prstGeom prst="rect">
            <a:avLst/>
          </a:prstGeom>
          <a:noFill/>
        </p:spPr>
      </p:pic>
      <p:pic>
        <p:nvPicPr>
          <p:cNvPr id="1027" name="Picture 3" descr="C:\Users\Aluno26\AppData\Local\Microsoft\Windows\Temporary Internet Files\Content.IE5\KMI8TJLB\primeira-campanha-de-higiene-pessoal[1]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2286016" cy="1883677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19637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5047488"/>
            <a:ext cx="1724558" cy="1810512"/>
          </a:xfrm>
          <a:prstGeom prst="rect">
            <a:avLst/>
          </a:prstGeom>
          <a:noFill/>
        </p:spPr>
      </p:pic>
      <p:sp>
        <p:nvSpPr>
          <p:cNvPr id="1030" name="AutoShape 6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imagens de higiene e saú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 descr="C:\Users\Aluno26\AppData\Local\Microsoft\Windows\Temporary Internet Files\Content.IE5\2GPFWVIB\Note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714386" y="10644238"/>
            <a:ext cx="3787695" cy="2677427"/>
          </a:xfrm>
          <a:prstGeom prst="rect">
            <a:avLst/>
          </a:prstGeom>
          <a:noFill/>
        </p:spPr>
      </p:pic>
      <p:pic>
        <p:nvPicPr>
          <p:cNvPr id="1034" name="Picture 10" descr="C:\Users\Aluno26\AppData\Local\Microsoft\Windows\Temporary Internet Files\Content.IE5\2GPFWVIB\Note2[1]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9126695">
            <a:off x="3063232" y="17154828"/>
            <a:ext cx="15240001" cy="1077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429143" y="0"/>
            <a:ext cx="8229600" cy="1143000"/>
          </a:xfrm>
        </p:spPr>
        <p:txBody>
          <a:bodyPr/>
          <a:lstStyle/>
          <a:p>
            <a:r>
              <a:rPr lang="pt-BR" dirty="0" smtClean="0"/>
              <a:t>É importante ter higiene</a:t>
            </a:r>
            <a:endParaRPr lang="pt-BR" dirty="0"/>
          </a:p>
        </p:txBody>
      </p:sp>
      <p:pic>
        <p:nvPicPr>
          <p:cNvPr id="14338" name="Picture 2" descr="C:\Users\Aluno26\AppData\Local\Microsoft\Windows\Temporary Internet Files\Content.IE5\NJKYPPWT\comgas_banho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71866" y="1390650"/>
            <a:ext cx="3657600" cy="5467350"/>
          </a:xfrm>
          <a:prstGeom prst="rect">
            <a:avLst/>
          </a:prstGeom>
          <a:noFill/>
        </p:spPr>
      </p:pic>
      <p:pic>
        <p:nvPicPr>
          <p:cNvPr id="14339" name="Picture 3" descr="C:\Users\Aluno26\AppData\Local\Microsoft\Windows\Temporary Internet Files\Content.IE5\2GPFWVIB\Note2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7167"/>
            <a:ext cx="9144000" cy="6463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22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Concurso</vt:lpstr>
      <vt:lpstr>Higiene e saúde</vt:lpstr>
      <vt:lpstr>É importante ter higiene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Aluno26</dc:creator>
  <cp:lastModifiedBy>Aluno26</cp:lastModifiedBy>
  <cp:revision>4</cp:revision>
  <dcterms:created xsi:type="dcterms:W3CDTF">2017-06-05T16:20:48Z</dcterms:created>
  <dcterms:modified xsi:type="dcterms:W3CDTF">2017-06-05T16:49:22Z</dcterms:modified>
</cp:coreProperties>
</file>