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81326-E2C2-490E-9E65-F8F4B74C917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da Silva</dc:title>
  <dc:creator>Aluno01</dc:creator>
  <cp:lastModifiedBy>Admin</cp:lastModifiedBy>
  <cp:revision>4</cp:revision>
  <dcterms:created xsi:type="dcterms:W3CDTF">2017-08-21T11:13:20Z</dcterms:created>
  <dcterms:modified xsi:type="dcterms:W3CDTF">2017-08-28T11:11:46Z</dcterms:modified>
</cp:coreProperties>
</file>