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24" autoAdjust="0"/>
  </p:normalViewPr>
  <p:slideViewPr>
    <p:cSldViewPr>
      <p:cViewPr>
        <p:scale>
          <a:sx n="60" d="100"/>
          <a:sy n="60" d="100"/>
        </p:scale>
        <p:origin x="-792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56F2E-AFE9-4842-9420-CA590B820DEB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D2A55-D9AA-4F96-9044-F4A700CC1E9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D2A55-D9AA-4F96-9044-F4A700CC1E92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Mata atlântica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isabelle</a:t>
            </a:r>
            <a:endParaRPr lang="pt-BR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comidas </a:t>
            </a:r>
            <a:r>
              <a:rPr lang="pt-BR" dirty="0" err="1" smtClean="0"/>
              <a:t>tipicas</a:t>
            </a:r>
            <a:r>
              <a:rPr lang="pt-BR" dirty="0" smtClean="0"/>
              <a:t> do </a:t>
            </a:r>
            <a:r>
              <a:rPr lang="pt-BR" dirty="0" err="1" smtClean="0"/>
              <a:t>brasil</a:t>
            </a:r>
            <a:endParaRPr lang="pt-BR" dirty="0"/>
          </a:p>
        </p:txBody>
      </p:sp>
      <p:pic>
        <p:nvPicPr>
          <p:cNvPr id="16386" name="Picture 2" descr="Resultado de imagem para mata atlantica comida tip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71678"/>
            <a:ext cx="2411032" cy="1928826"/>
          </a:xfrm>
          <a:prstGeom prst="rect">
            <a:avLst/>
          </a:prstGeom>
          <a:noFill/>
        </p:spPr>
      </p:pic>
      <p:pic>
        <p:nvPicPr>
          <p:cNvPr id="16388" name="Picture 4" descr="Resultado de imagem para mata atlantica comida tip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143116"/>
            <a:ext cx="2357454" cy="1768091"/>
          </a:xfrm>
          <a:prstGeom prst="rect">
            <a:avLst/>
          </a:prstGeom>
          <a:noFill/>
        </p:spPr>
      </p:pic>
      <p:pic>
        <p:nvPicPr>
          <p:cNvPr id="16390" name="Picture 6" descr="Resultado de imagem para mata atlantica comida tip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0503" y="2143116"/>
            <a:ext cx="3083497" cy="1928826"/>
          </a:xfrm>
          <a:prstGeom prst="rect">
            <a:avLst/>
          </a:prstGeom>
          <a:noFill/>
        </p:spPr>
      </p:pic>
      <p:pic>
        <p:nvPicPr>
          <p:cNvPr id="16392" name="Picture 8" descr="Resultado de imagem para mata atlantica comida tip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142976" y="4143380"/>
            <a:ext cx="3000396" cy="2400316"/>
          </a:xfrm>
          <a:prstGeom prst="rect">
            <a:avLst/>
          </a:prstGeom>
          <a:noFill/>
        </p:spPr>
      </p:pic>
      <p:pic>
        <p:nvPicPr>
          <p:cNvPr id="16394" name="Picture 10" descr="Imagem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429132"/>
            <a:ext cx="2857520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mata atlântica ocupa 13,04% do </a:t>
            </a:r>
            <a:r>
              <a:rPr lang="pt-BR" dirty="0" smtClean="0"/>
              <a:t>B</a:t>
            </a:r>
            <a:r>
              <a:rPr lang="pt-BR" dirty="0" smtClean="0"/>
              <a:t>rasil</a:t>
            </a:r>
            <a:endParaRPr lang="pt-BR" dirty="0"/>
          </a:p>
        </p:txBody>
      </p:sp>
      <p:pic>
        <p:nvPicPr>
          <p:cNvPr id="1028" name="Picture 4" descr="Resultado de imagem par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mata atlântica tem a maior quantidade de animais do </a:t>
            </a:r>
            <a:r>
              <a:rPr lang="pt-BR" dirty="0" err="1" smtClean="0"/>
              <a:t>brasil</a:t>
            </a:r>
            <a:endParaRPr lang="pt-BR" dirty="0"/>
          </a:p>
        </p:txBody>
      </p:sp>
      <p:pic>
        <p:nvPicPr>
          <p:cNvPr id="34818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360624" cy="2357454"/>
          </a:xfrm>
          <a:prstGeom prst="rect">
            <a:avLst/>
          </a:prstGeom>
          <a:noFill/>
        </p:spPr>
      </p:pic>
      <p:pic>
        <p:nvPicPr>
          <p:cNvPr id="34820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857364"/>
            <a:ext cx="3749067" cy="2286016"/>
          </a:xfrm>
          <a:prstGeom prst="rect">
            <a:avLst/>
          </a:prstGeom>
          <a:noFill/>
        </p:spPr>
      </p:pic>
      <p:pic>
        <p:nvPicPr>
          <p:cNvPr id="34822" name="Picture 6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3542149" cy="2214578"/>
          </a:xfrm>
          <a:prstGeom prst="rect">
            <a:avLst/>
          </a:prstGeom>
          <a:noFill/>
        </p:spPr>
      </p:pic>
      <p:pic>
        <p:nvPicPr>
          <p:cNvPr id="34824" name="Picture 8" descr="Resultado de imagem para mata atlantica comida tipic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368814"/>
            <a:ext cx="4429156" cy="21320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Cachoeiras da mata atlântica</a:t>
            </a:r>
            <a:endParaRPr lang="pt-BR" dirty="0"/>
          </a:p>
        </p:txBody>
      </p:sp>
      <p:pic>
        <p:nvPicPr>
          <p:cNvPr id="35842" name="Picture 2" descr="Resultado de imagem para mata atlantica cachoei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2714644" cy="2616819"/>
          </a:xfrm>
          <a:prstGeom prst="rect">
            <a:avLst/>
          </a:prstGeom>
          <a:noFill/>
        </p:spPr>
      </p:pic>
      <p:pic>
        <p:nvPicPr>
          <p:cNvPr id="35844" name="Picture 4" descr="Resultado de imagem para mata atlantica cachoei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3429024" cy="2310574"/>
          </a:xfrm>
          <a:prstGeom prst="rect">
            <a:avLst/>
          </a:prstGeom>
          <a:noFill/>
        </p:spPr>
      </p:pic>
      <p:pic>
        <p:nvPicPr>
          <p:cNvPr id="35846" name="Picture 6" descr="Resultado de imagem para mata atlantica cachoei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357694"/>
            <a:ext cx="4857750" cy="250030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turismos</a:t>
            </a:r>
            <a:endParaRPr lang="pt-BR" dirty="0"/>
          </a:p>
        </p:txBody>
      </p:sp>
      <p:pic>
        <p:nvPicPr>
          <p:cNvPr id="36866" name="Picture 2" descr="Resultado de imagem para mata atlantica turismo[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9"/>
            <a:ext cx="5202973" cy="5143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33</Words>
  <Application>Microsoft Office PowerPoint</Application>
  <PresentationFormat>Apresentação na tela (4:3)</PresentationFormat>
  <Paragraphs>8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Fluxo</vt:lpstr>
      <vt:lpstr>Mata atlântica</vt:lpstr>
      <vt:lpstr>as comidas tipicas do brasil</vt:lpstr>
      <vt:lpstr>A mata atlântica ocupa 13,04% do Brasil</vt:lpstr>
      <vt:lpstr>A mata atlântica tem a maior quantidade de animais do brasil</vt:lpstr>
      <vt:lpstr>Cachoeiras da mata atlântica</vt:lpstr>
      <vt:lpstr>turismos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Aluno10</cp:lastModifiedBy>
  <cp:revision>5</cp:revision>
  <dcterms:created xsi:type="dcterms:W3CDTF">2017-08-21T18:02:21Z</dcterms:created>
  <dcterms:modified xsi:type="dcterms:W3CDTF">2017-08-21T18:46:01Z</dcterms:modified>
</cp:coreProperties>
</file>