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8"/>
  </p:notesMasterIdLst>
  <p:sldIdLst>
    <p:sldId id="259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 autoAdjust="0"/>
    <p:restoredTop sz="94624" autoAdjust="0"/>
  </p:normalViewPr>
  <p:slideViewPr>
    <p:cSldViewPr>
      <p:cViewPr>
        <p:scale>
          <a:sx n="62" d="100"/>
          <a:sy n="62" d="100"/>
        </p:scale>
        <p:origin x="-732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56F2E-AFE9-4842-9420-CA590B820DEB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D2A55-D9AA-4F96-9044-F4A700CC1E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                OS PANDAS da mata  </a:t>
            </a:r>
            <a:br>
              <a:rPr lang="pt-BR" dirty="0" smtClean="0"/>
            </a:br>
            <a:r>
              <a:rPr lang="pt-BR" dirty="0" smtClean="0"/>
              <a:t>                       atlântica  </a:t>
            </a:r>
            <a:endParaRPr lang="pt-BR" dirty="0"/>
          </a:p>
        </p:txBody>
      </p:sp>
      <p:pic>
        <p:nvPicPr>
          <p:cNvPr id="1026" name="Picture 2" descr="https://img.ibxk.com.br/2016/02/17/17173429520276.jpg?w=10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214554"/>
            <a:ext cx="6096000" cy="4067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2143116"/>
          </a:xfrm>
        </p:spPr>
        <p:txBody>
          <a:bodyPr>
            <a:normAutofit/>
          </a:bodyPr>
          <a:lstStyle/>
          <a:p>
            <a:r>
              <a:rPr lang="pt-BR" dirty="0" smtClean="0"/>
              <a:t>  os pandas recém nascidos são os menores mamíferos em relação a própria mãe,na Terra</a:t>
            </a:r>
            <a:endParaRPr lang="pt-BR" dirty="0"/>
          </a:p>
        </p:txBody>
      </p:sp>
      <p:pic>
        <p:nvPicPr>
          <p:cNvPr id="3074" name="Picture 2" descr="Imagem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500306"/>
            <a:ext cx="5000628" cy="3125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  esses animais possuem um sistema digestivo extremamente ineficiente </a:t>
            </a:r>
            <a:endParaRPr lang="pt-BR" dirty="0"/>
          </a:p>
        </p:txBody>
      </p:sp>
      <p:pic>
        <p:nvPicPr>
          <p:cNvPr id="2050" name="Picture 2" descr="https://img.ibxk.com.br/2016/02/17/17173243611275.jpg?w=10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143116"/>
            <a:ext cx="6096000" cy="4067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43512"/>
            <a:ext cx="8305800" cy="785818"/>
          </a:xfrm>
        </p:spPr>
        <p:txBody>
          <a:bodyPr>
            <a:normAutofit/>
          </a:bodyPr>
          <a:lstStyle/>
          <a:p>
            <a:r>
              <a:rPr lang="pt-BR" dirty="0" smtClean="0"/>
              <a:t>                centro de pandas </a:t>
            </a:r>
            <a:endParaRPr lang="pt-BR" dirty="0"/>
          </a:p>
        </p:txBody>
      </p:sp>
      <p:pic>
        <p:nvPicPr>
          <p:cNvPr id="19458" name="Picture 2" descr="https://img.ibxk.com.br/2016/02/17/17173952646283.jpg?w=10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857232"/>
            <a:ext cx="4786346" cy="3589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eles </a:t>
            </a:r>
            <a:r>
              <a:rPr lang="pt-BR" dirty="0" smtClean="0"/>
              <a:t>possuem grandes habilidades para escalar e nadar. Os pandas conseguem subir até quase 4 mil metros nas montanhas atrás de comida.</a:t>
            </a:r>
            <a:endParaRPr lang="pt-BR" dirty="0"/>
          </a:p>
        </p:txBody>
      </p:sp>
      <p:pic>
        <p:nvPicPr>
          <p:cNvPr id="21506" name="Picture 2" descr="https://img.ibxk.com.br/2016/02/17/17173714180279.jpg?w=10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428868"/>
            <a:ext cx="5548351" cy="4161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Existem </a:t>
            </a:r>
            <a:r>
              <a:rPr lang="pt-BR" dirty="0" smtClean="0"/>
              <a:t>dois tipos de urso panda, o </a:t>
            </a:r>
            <a:r>
              <a:rPr lang="pt-BR" dirty="0" smtClean="0"/>
              <a:t>panda pequeno </a:t>
            </a:r>
            <a:r>
              <a:rPr lang="pt-BR" dirty="0" smtClean="0"/>
              <a:t>e o </a:t>
            </a:r>
            <a:r>
              <a:rPr lang="pt-BR" dirty="0" smtClean="0"/>
              <a:t>urso panda gigante</a:t>
            </a:r>
            <a:r>
              <a:rPr lang="pt-BR" dirty="0" smtClean="0"/>
              <a:t>. O pequeno é também chamado de </a:t>
            </a:r>
            <a:r>
              <a:rPr lang="pt-BR" dirty="0" smtClean="0"/>
              <a:t>panda--vermelho</a:t>
            </a:r>
            <a:r>
              <a:rPr lang="pt-BR" dirty="0" smtClean="0"/>
              <a:t>, por conta de sua pelagem avermelhada, e fica da altura de um gato grande. Já o panda-gigante chega a medir 1,80 m e a pesar 160 kg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37890" name="Picture 2" descr="Yoshukazu Tsuno/AFP Ph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857628"/>
            <a:ext cx="3929090" cy="2946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</TotalTime>
  <Words>33</Words>
  <Application>Microsoft Office PowerPoint</Application>
  <PresentationFormat>Apresentação na tela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Viagem</vt:lpstr>
      <vt:lpstr>                OS PANDAS da mata                          atlântica  </vt:lpstr>
      <vt:lpstr>  os pandas recém nascidos são os menores mamíferos em relação a própria mãe,na Terra</vt:lpstr>
      <vt:lpstr>  esses animais possuem um sistema digestivo extremamente ineficiente </vt:lpstr>
      <vt:lpstr>                centro de pandas </vt:lpstr>
      <vt:lpstr>  eles possuem grandes habilidades para escalar e nadar. Os pandas conseguem subir até quase 4 mil metros nas montanhas atrás de comida.</vt:lpstr>
      <vt:lpstr>       Existem dois tipos de urso panda, o panda pequeno e o urso panda gigante. O pequeno é também chamado de panda--vermelho, por conta de sua pelagem avermelhada, e fica da altura de um gato grande. Já o panda-gigante chega a medir 1,80 m e a pesar 160 kg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Aluno26</cp:lastModifiedBy>
  <cp:revision>9</cp:revision>
  <dcterms:created xsi:type="dcterms:W3CDTF">2017-08-21T18:02:21Z</dcterms:created>
  <dcterms:modified xsi:type="dcterms:W3CDTF">2017-08-28T18:34:26Z</dcterms:modified>
</cp:coreProperties>
</file>