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77A2-E870-4FB4-A042-D8AF79FEB9BF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A783-32B6-41E1-9613-9F97C48E096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77A2-E870-4FB4-A042-D8AF79FEB9BF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A783-32B6-41E1-9613-9F97C48E09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77A2-E870-4FB4-A042-D8AF79FEB9BF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A783-32B6-41E1-9613-9F97C48E09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77A2-E870-4FB4-A042-D8AF79FEB9BF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A783-32B6-41E1-9613-9F97C48E09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77A2-E870-4FB4-A042-D8AF79FEB9BF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A783-32B6-41E1-9613-9F97C48E096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77A2-E870-4FB4-A042-D8AF79FEB9BF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A783-32B6-41E1-9613-9F97C48E09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77A2-E870-4FB4-A042-D8AF79FEB9BF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A783-32B6-41E1-9613-9F97C48E09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77A2-E870-4FB4-A042-D8AF79FEB9BF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A783-32B6-41E1-9613-9F97C48E09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77A2-E870-4FB4-A042-D8AF79FEB9BF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A783-32B6-41E1-9613-9F97C48E09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77A2-E870-4FB4-A042-D8AF79FEB9BF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A783-32B6-41E1-9613-9F97C48E09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77A2-E870-4FB4-A042-D8AF79FEB9BF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80A783-32B6-41E1-9613-9F97C48E0960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1F77A2-E870-4FB4-A042-D8AF79FEB9BF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80A783-32B6-41E1-9613-9F97C48E0960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imagem de higiene e sau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2619375" cy="1743076"/>
          </a:xfrm>
          <a:prstGeom prst="rect">
            <a:avLst/>
          </a:prstGeom>
          <a:noFill/>
        </p:spPr>
      </p:pic>
      <p:sp>
        <p:nvSpPr>
          <p:cNvPr id="1028" name="AutoShape 4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6" name="Picture 12" descr="Resultado de imagem para imagem de higiene e sau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3857628"/>
            <a:ext cx="2589628" cy="1785950"/>
          </a:xfrm>
          <a:prstGeom prst="rect">
            <a:avLst/>
          </a:prstGeom>
          <a:noFill/>
        </p:spPr>
      </p:pic>
      <p:pic>
        <p:nvPicPr>
          <p:cNvPr id="1038" name="Picture 14" descr="Resultado de imagem para imagem de cachorrinho higiene e saud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3357562"/>
            <a:ext cx="2361626" cy="1571636"/>
          </a:xfrm>
          <a:prstGeom prst="rect">
            <a:avLst/>
          </a:prstGeom>
          <a:noFill/>
        </p:spPr>
      </p:pic>
      <p:pic>
        <p:nvPicPr>
          <p:cNvPr id="1040" name="Picture 16" descr="Imagem relacionad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5984" y="2071678"/>
            <a:ext cx="2480110" cy="1643074"/>
          </a:xfrm>
          <a:prstGeom prst="rect">
            <a:avLst/>
          </a:prstGeom>
          <a:noFill/>
        </p:spPr>
      </p:pic>
      <p:pic>
        <p:nvPicPr>
          <p:cNvPr id="1042" name="Picture 18" descr="Imagem relacionad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929066"/>
            <a:ext cx="2368132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Fluxo</vt:lpstr>
      <vt:lpstr>Higiene e saúde</vt:lpstr>
      <vt:lpstr>Slide 2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Aluno03</dc:creator>
  <cp:lastModifiedBy>Aluno03</cp:lastModifiedBy>
  <cp:revision>3</cp:revision>
  <dcterms:created xsi:type="dcterms:W3CDTF">2017-06-14T01:07:51Z</dcterms:created>
  <dcterms:modified xsi:type="dcterms:W3CDTF">2017-06-14T01:26:39Z</dcterms:modified>
</cp:coreProperties>
</file>