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de cantos arredondado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ítu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0" name="Subtítu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9" name="Espaço Reservado para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7B9F-83DB-42BA-AF60-16137C03F7E9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C915C-B7F0-4890-AC33-02AE90452B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7B9F-83DB-42BA-AF60-16137C03F7E9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C915C-B7F0-4890-AC33-02AE90452B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7B9F-83DB-42BA-AF60-16137C03F7E9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C915C-B7F0-4890-AC33-02AE90452B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7B9F-83DB-42BA-AF60-16137C03F7E9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C915C-B7F0-4890-AC33-02AE90452B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de cantos arredondado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7B9F-83DB-42BA-AF60-16137C03F7E9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C915C-B7F0-4890-AC33-02AE90452B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7B9F-83DB-42BA-AF60-16137C03F7E9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C915C-B7F0-4890-AC33-02AE90452B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7B9F-83DB-42BA-AF60-16137C03F7E9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C915C-B7F0-4890-AC33-02AE90452B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7B9F-83DB-42BA-AF60-16137C03F7E9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C915C-B7F0-4890-AC33-02AE90452B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7B9F-83DB-42BA-AF60-16137C03F7E9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C915C-B7F0-4890-AC33-02AE90452B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7B9F-83DB-42BA-AF60-16137C03F7E9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C915C-B7F0-4890-AC33-02AE90452B7B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de cantos arredondado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edondar Retângulo em um Canto Únic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927B9F-83DB-42BA-AF60-16137C03F7E9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5C915C-B7F0-4890-AC33-02AE90452B7B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de cantos arredondado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de cantos arredondado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ço Reservado para Títu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5" name="Espaço Reservado para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E927B9F-83DB-42BA-AF60-16137C03F7E9}" type="datetimeFigureOut">
              <a:rPr lang="pt-BR" smtClean="0"/>
              <a:t>13/6/2017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05C915C-B7F0-4890-AC33-02AE90452B7B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Higiene é saúde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É bom ter higiene para se manter limpo e lavar as mãos por exemplo evitar microorganismos </a:t>
            </a:r>
          </a:p>
          <a:p>
            <a:r>
              <a:rPr lang="pt-BR" dirty="0" smtClean="0"/>
              <a:t>É ser </a:t>
            </a:r>
            <a:r>
              <a:rPr lang="pt-BR" dirty="0" err="1" smtClean="0"/>
              <a:t>saúdavel</a:t>
            </a:r>
            <a:r>
              <a:rPr lang="pt-BR" dirty="0" smtClean="0"/>
              <a:t> e fundamental para o viver</a:t>
            </a:r>
          </a:p>
          <a:p>
            <a:r>
              <a:rPr lang="pt-BR" dirty="0" smtClean="0"/>
              <a:t>Higiene é saúde. </a:t>
            </a:r>
            <a:endParaRPr lang="pt-BR" dirty="0"/>
          </a:p>
        </p:txBody>
      </p:sp>
      <p:pic>
        <p:nvPicPr>
          <p:cNvPr id="1026" name="Picture 2" descr="C:\Arquivos de programas\Microsoft Office\MEDIA\CAGCAT10\j019637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1724558" cy="1810512"/>
          </a:xfrm>
          <a:prstGeom prst="rect">
            <a:avLst/>
          </a:prstGeom>
          <a:noFill/>
        </p:spPr>
      </p:pic>
      <p:pic>
        <p:nvPicPr>
          <p:cNvPr id="1027" name="Picture 3" descr="C:\Arquivos de programas\Microsoft Office\MEDIA\CAGCAT10\j023531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0"/>
            <a:ext cx="1784909" cy="1822399"/>
          </a:xfrm>
          <a:prstGeom prst="rect">
            <a:avLst/>
          </a:prstGeom>
          <a:noFill/>
        </p:spPr>
      </p:pic>
      <p:pic>
        <p:nvPicPr>
          <p:cNvPr id="1028" name="Picture 4" descr="C:\Arquivos de programas\Microsoft Office\MEDIA\CAGCAT10\j029323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0675" y="5233988"/>
            <a:ext cx="1749425" cy="1292225"/>
          </a:xfrm>
          <a:prstGeom prst="rect">
            <a:avLst/>
          </a:prstGeom>
          <a:noFill/>
        </p:spPr>
      </p:pic>
      <p:pic>
        <p:nvPicPr>
          <p:cNvPr id="1029" name="Picture 5" descr="C:\Arquivos de programas\Microsoft Office\MEDIA\CAGCAT10\j0299611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75" y="5278438"/>
            <a:ext cx="1809750" cy="13446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</TotalTime>
  <Words>31</Words>
  <Application>Microsoft Office PowerPoint</Application>
  <PresentationFormat>Apresentação na tela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Aspecto</vt:lpstr>
      <vt:lpstr>Higiene é saúde</vt:lpstr>
    </vt:vector>
  </TitlesOfParts>
  <Company>C. G. DE ALMEIDA JR INFORMATICA - 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Aluno03</dc:creator>
  <cp:lastModifiedBy>Aluno03</cp:lastModifiedBy>
  <cp:revision>3</cp:revision>
  <dcterms:created xsi:type="dcterms:W3CDTF">2017-06-13T23:15:50Z</dcterms:created>
  <dcterms:modified xsi:type="dcterms:W3CDTF">2017-06-13T23:39:18Z</dcterms:modified>
</cp:coreProperties>
</file>