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927B9F-83DB-42BA-AF60-16137C03F7E9}" type="datetimeFigureOut">
              <a:rPr lang="pt-BR" smtClean="0"/>
              <a:t>13/6/2017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5C915C-B7F0-4890-AC33-02AE90452B7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é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É bom ter higiene para se manter limpo e lavar as mãos por exemplo evitar microorganismos </a:t>
            </a:r>
          </a:p>
          <a:p>
            <a:r>
              <a:rPr lang="pt-BR" dirty="0" smtClean="0"/>
              <a:t>É ser </a:t>
            </a:r>
            <a:r>
              <a:rPr lang="pt-BR" dirty="0" err="1" smtClean="0"/>
              <a:t>saúdavel</a:t>
            </a:r>
            <a:r>
              <a:rPr lang="pt-BR" dirty="0" smtClean="0"/>
              <a:t> e fundamental para o viver</a:t>
            </a:r>
          </a:p>
          <a:p>
            <a:r>
              <a:rPr lang="pt-BR" dirty="0" smtClean="0"/>
              <a:t>Higiene é saúde. </a:t>
            </a:r>
            <a:endParaRPr lang="pt-BR" dirty="0"/>
          </a:p>
        </p:txBody>
      </p:sp>
      <p:pic>
        <p:nvPicPr>
          <p:cNvPr id="1026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1724558" cy="1810512"/>
          </a:xfrm>
          <a:prstGeom prst="rect">
            <a:avLst/>
          </a:prstGeom>
          <a:noFill/>
        </p:spPr>
      </p:pic>
      <p:pic>
        <p:nvPicPr>
          <p:cNvPr id="1027" name="Picture 3" descr="C:\Arquivos de programas\Microsoft Office\MEDIA\CAGCAT10\j023531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0"/>
            <a:ext cx="1784909" cy="1822399"/>
          </a:xfrm>
          <a:prstGeom prst="rect">
            <a:avLst/>
          </a:prstGeom>
          <a:noFill/>
        </p:spPr>
      </p:pic>
      <p:pic>
        <p:nvPicPr>
          <p:cNvPr id="1028" name="Picture 4" descr="C:\Arquivos de programas\Microsoft Office\MEDIA\CAGCAT10\j029323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675" y="5233988"/>
            <a:ext cx="1749425" cy="1292225"/>
          </a:xfrm>
          <a:prstGeom prst="rect">
            <a:avLst/>
          </a:prstGeom>
          <a:noFill/>
        </p:spPr>
      </p:pic>
      <p:pic>
        <p:nvPicPr>
          <p:cNvPr id="1029" name="Picture 5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5278438"/>
            <a:ext cx="1809750" cy="1344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31</Words>
  <Application>Microsoft Office PowerPoint</Application>
  <PresentationFormat>Apresentação na tela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Aspecto</vt:lpstr>
      <vt:lpstr>Higiene é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Aluno03</dc:creator>
  <cp:lastModifiedBy>Aluno03</cp:lastModifiedBy>
  <cp:revision>3</cp:revision>
  <dcterms:created xsi:type="dcterms:W3CDTF">2017-06-13T23:15:50Z</dcterms:created>
  <dcterms:modified xsi:type="dcterms:W3CDTF">2017-06-13T23:39:18Z</dcterms:modified>
</cp:coreProperties>
</file>