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22BC39-679F-4A03-A3F5-4F3E2835D17B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CF701D5-1192-4889-99A2-B5339645366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wmf"/><Relationship Id="rId5" Type="http://schemas.openxmlformats.org/officeDocument/2006/relationships/image" Target="../media/image3.wmf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Escovar os dentes  é um exemplo de higiene.Sempre devemos escovar os dentes depois de tomar café da manhã,depois do almoço e antes de dormir.</a:t>
            </a:r>
            <a:endParaRPr lang="pt-BR" dirty="0"/>
          </a:p>
        </p:txBody>
      </p:sp>
      <p:pic>
        <p:nvPicPr>
          <p:cNvPr id="1026" name="Picture 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1724558" cy="1810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3488" y="357166"/>
            <a:ext cx="1810512" cy="1344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Higiene é importante!!!!!</a:t>
            </a:r>
            <a:endParaRPr lang="pt-BR" dirty="0"/>
          </a:p>
        </p:txBody>
      </p:sp>
      <p:sp>
        <p:nvSpPr>
          <p:cNvPr id="39938" name="AutoShape 2" descr="Resultado de imagem para imagens de higiene e sa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9940" name="AutoShape 4" descr="Resultado de imagem para imagens de higiene e sa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9942" name="Picture 6" descr="Resultado de imagem para imagens de higiene 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2457450" cy="1866901"/>
          </a:xfrm>
          <a:prstGeom prst="rect">
            <a:avLst/>
          </a:prstGeom>
          <a:noFill/>
        </p:spPr>
      </p:pic>
      <p:pic>
        <p:nvPicPr>
          <p:cNvPr id="39944" name="Picture 8" descr="Resultado de imagem para imagens de higiene e saú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785926"/>
            <a:ext cx="2449774" cy="1851574"/>
          </a:xfrm>
          <a:prstGeom prst="rect">
            <a:avLst/>
          </a:prstGeom>
          <a:noFill/>
        </p:spPr>
      </p:pic>
      <p:pic>
        <p:nvPicPr>
          <p:cNvPr id="39946" name="Picture 10" descr="Resultado de imagem para imagens de higiene e saú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1714488"/>
            <a:ext cx="2257425" cy="1676400"/>
          </a:xfrm>
          <a:prstGeom prst="rect">
            <a:avLst/>
          </a:prstGeom>
          <a:noFill/>
        </p:spPr>
      </p:pic>
      <p:pic>
        <p:nvPicPr>
          <p:cNvPr id="39947" name="Picture 11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3929066"/>
            <a:ext cx="1810512" cy="1344168"/>
          </a:xfrm>
          <a:prstGeom prst="rect">
            <a:avLst/>
          </a:prstGeom>
          <a:noFill/>
        </p:spPr>
      </p:pic>
      <p:pic>
        <p:nvPicPr>
          <p:cNvPr id="39948" name="Picture 1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786190"/>
            <a:ext cx="1724558" cy="1810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32</Words>
  <Application>Microsoft Office PowerPoint</Application>
  <PresentationFormat>Apresentação na tela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Concurso</vt:lpstr>
      <vt:lpstr>Higiene e saúde</vt:lpstr>
      <vt:lpstr>Higiene é importante!!!!!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Aluno11</dc:creator>
  <cp:lastModifiedBy>Aluno11</cp:lastModifiedBy>
  <cp:revision>4</cp:revision>
  <dcterms:created xsi:type="dcterms:W3CDTF">2017-06-05T16:21:45Z</dcterms:created>
  <dcterms:modified xsi:type="dcterms:W3CDTF">2017-06-05T16:45:47Z</dcterms:modified>
</cp:coreProperties>
</file>