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Mata Atlântica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mata atlântica pand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5715040" cy="5000660"/>
          </a:xfrm>
          <a:prstGeom prst="rect">
            <a:avLst/>
          </a:prstGeom>
          <a:noFill/>
        </p:spPr>
      </p:pic>
      <p:pic>
        <p:nvPicPr>
          <p:cNvPr id="1028" name="Picture 4" descr="Resultado de imagem para mata atlântica pand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428736"/>
            <a:ext cx="3357554" cy="5153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Mata Atlântica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Aluno23_2</cp:lastModifiedBy>
  <cp:revision>3</cp:revision>
  <dcterms:created xsi:type="dcterms:W3CDTF">2017-08-21T17:00:01Z</dcterms:created>
  <dcterms:modified xsi:type="dcterms:W3CDTF">2017-08-21T17:35:49Z</dcterms:modified>
</cp:coreProperties>
</file>