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6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A4CA58-2A46-4C69-9F09-B15775DBA862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6283D9-3B9E-4AC4-AC54-6FCAD57E42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4CA58-2A46-4C69-9F09-B15775DBA862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283D9-3B9E-4AC4-AC54-6FCAD57E42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4CA58-2A46-4C69-9F09-B15775DBA862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283D9-3B9E-4AC4-AC54-6FCAD57E42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4CA58-2A46-4C69-9F09-B15775DBA862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283D9-3B9E-4AC4-AC54-6FCAD57E424F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4CA58-2A46-4C69-9F09-B15775DBA862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283D9-3B9E-4AC4-AC54-6FCAD57E424F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4CA58-2A46-4C69-9F09-B15775DBA862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283D9-3B9E-4AC4-AC54-6FCAD57E424F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4CA58-2A46-4C69-9F09-B15775DBA862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283D9-3B9E-4AC4-AC54-6FCAD57E424F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4CA58-2A46-4C69-9F09-B15775DBA862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283D9-3B9E-4AC4-AC54-6FCAD57E424F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4CA58-2A46-4C69-9F09-B15775DBA862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283D9-3B9E-4AC4-AC54-6FCAD57E42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5A4CA58-2A46-4C69-9F09-B15775DBA862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283D9-3B9E-4AC4-AC54-6FCAD57E424F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A4CA58-2A46-4C69-9F09-B15775DBA862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6283D9-3B9E-4AC4-AC54-6FCAD57E424F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5A4CA58-2A46-4C69-9F09-B15775DBA862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86283D9-3B9E-4AC4-AC54-6FCAD57E424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Higiene e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Higiene e saúde</a:t>
            </a:r>
            <a:endParaRPr lang="pt-BR" dirty="0"/>
          </a:p>
        </p:txBody>
      </p:sp>
      <p:sp>
        <p:nvSpPr>
          <p:cNvPr id="1026" name="AutoShape 2" descr="Resultado de imagem para imagens de higiene e saú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imagens de higiene e saú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0" name="Picture 6" descr="Resultado de imagem para imagens de higiene e saú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285992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</TotalTime>
  <Words>6</Words>
  <Application>Microsoft Office PowerPoint</Application>
  <PresentationFormat>Apresentação na tela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Concurso</vt:lpstr>
      <vt:lpstr>Higiene e saúde</vt:lpstr>
      <vt:lpstr>Higiene e saúde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Higiene e saúde</dc:title>
  <dc:creator>Aluno14</dc:creator>
  <cp:lastModifiedBy>Aluno14</cp:lastModifiedBy>
  <cp:revision>4</cp:revision>
  <dcterms:created xsi:type="dcterms:W3CDTF">2017-06-05T17:01:48Z</dcterms:created>
  <dcterms:modified xsi:type="dcterms:W3CDTF">2017-06-05T17:23:16Z</dcterms:modified>
</cp:coreProperties>
</file>