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3" r:id="rId5"/>
    <p:sldId id="264" r:id="rId6"/>
    <p:sldId id="259" r:id="rId7"/>
    <p:sldId id="260" r:id="rId8"/>
    <p:sldId id="261" r:id="rId9"/>
    <p:sldId id="262" r:id="rId10"/>
    <p:sldId id="258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A210-B519-4A19-A9C1-23E38415F77E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CC6A210-B519-4A19-A9C1-23E38415F77E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7EFA595-4309-4AFF-B0C9-21AC757EFE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 err="1" smtClean="0"/>
              <a:t>Rm</a:t>
            </a:r>
            <a:r>
              <a:rPr lang="pt-BR" sz="4800" dirty="0" smtClean="0"/>
              <a:t> </a:t>
            </a:r>
            <a:r>
              <a:rPr lang="pt-BR" sz="4800" dirty="0" smtClean="0">
                <a:solidFill>
                  <a:schemeClr val="tx2">
                    <a:lumMod val="50000"/>
                  </a:schemeClr>
                </a:solidFill>
              </a:rPr>
              <a:t>03368</a:t>
            </a:r>
            <a:endParaRPr lang="pt-BR" sz="4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21/08/2017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857364"/>
            <a:ext cx="5357850" cy="3619900"/>
          </a:xfrm>
          <a:prstGeom prst="rect">
            <a:avLst/>
          </a:prstGeom>
          <a:noFill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 descr="C:\Program Files\Microsoft Office\MEDIA\CAGCAT10\j029961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500306"/>
            <a:ext cx="4643470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Program File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071810"/>
            <a:ext cx="1785950" cy="1810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928802"/>
            <a:ext cx="3690942" cy="36433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Program Files\Microsoft Office\MEDIA\CAGCAT10\j029961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2571744"/>
            <a:ext cx="1810512" cy="20585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</p:txBody>
      </p:sp>
      <p:pic>
        <p:nvPicPr>
          <p:cNvPr id="3074" name="Picture 2" descr="C:\Program File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500306"/>
            <a:ext cx="2367500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 descr="C:\Program Files\Microsoft Office\MEDIA\CAGCAT10\j029961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756916"/>
            <a:ext cx="3357586" cy="2529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122" name="Picture 2" descr="C:\Program File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000372"/>
            <a:ext cx="3357586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146" name="Picture 2" descr="C:\Program Files\Microsoft Office\MEDIA\CAGCAT10\j029961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643182"/>
            <a:ext cx="2857520" cy="2714644"/>
          </a:xfrm>
          <a:prstGeom prst="rect">
            <a:avLst/>
          </a:prstGeom>
          <a:noFill/>
        </p:spPr>
      </p:pic>
    </p:spTree>
  </p:cSld>
  <p:clrMapOvr>
    <a:masterClrMapping/>
  </p:clrMapOvr>
  <p:transition advTm="6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</TotalTime>
  <Words>3</Words>
  <Application>Microsoft Office PowerPoint</Application>
  <PresentationFormat>Apresentação na tela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Ápice</vt:lpstr>
      <vt:lpstr>Rm 03368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03368</dc:title>
  <dc:creator>Aluno07</dc:creator>
  <cp:lastModifiedBy>Aluno07</cp:lastModifiedBy>
  <cp:revision>5</cp:revision>
  <dcterms:created xsi:type="dcterms:W3CDTF">2017-08-21T11:13:50Z</dcterms:created>
  <dcterms:modified xsi:type="dcterms:W3CDTF">2017-08-21T11:59:24Z</dcterms:modified>
</cp:coreProperties>
</file>