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6A210-B519-4A19-A9C1-23E38415F77E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03368</dc:title>
  <dc:creator>Aluno07</dc:creator>
  <cp:lastModifiedBy>Admin</cp:lastModifiedBy>
  <cp:revision>7</cp:revision>
  <dcterms:created xsi:type="dcterms:W3CDTF">2017-08-21T11:13:50Z</dcterms:created>
  <dcterms:modified xsi:type="dcterms:W3CDTF">2017-09-01T14:14:44Z</dcterms:modified>
</cp:coreProperties>
</file>