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CC6A210-B519-4A19-A9C1-23E38415F77E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</a:t>
            </a:r>
            <a:r>
              <a:rPr lang="pt-BR" dirty="0" err="1" smtClean="0"/>
              <a:t>atlantica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bioma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flores bonitas e </a:t>
            </a:r>
            <a:r>
              <a:rPr lang="pt-BR" dirty="0" err="1" smtClean="0"/>
              <a:t>cheirozas</a:t>
            </a:r>
            <a:endParaRPr lang="pt-BR" dirty="0"/>
          </a:p>
        </p:txBody>
      </p:sp>
      <p:pic>
        <p:nvPicPr>
          <p:cNvPr id="1026" name="Picture 2" descr="C:\Program Files\Microsoft Office\MEDIA\CAGCAT10\j0281904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214678" y="2357430"/>
            <a:ext cx="3286147" cy="2674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Animais lindos e </a:t>
            </a:r>
            <a:r>
              <a:rPr lang="pt-BR" dirty="0" err="1" smtClean="0"/>
              <a:t>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C:\Program Files\Microsoft Office\MEDIA\CAGCAT10\j033236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691536"/>
            <a:ext cx="3286148" cy="2380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68</TotalTime>
  <Words>11</Words>
  <Application>Microsoft Office PowerPoint</Application>
  <PresentationFormat>Apresentação na tela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Verve</vt:lpstr>
      <vt:lpstr>Mata atlantica</vt:lpstr>
      <vt:lpstr>flores bonitas e cheirozas</vt:lpstr>
      <vt:lpstr>Animais lindos e es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03368</dc:title>
  <dc:creator>Aluno07</dc:creator>
  <cp:lastModifiedBy>Aluno07</cp:lastModifiedBy>
  <cp:revision>11</cp:revision>
  <dcterms:created xsi:type="dcterms:W3CDTF">2017-08-21T11:13:50Z</dcterms:created>
  <dcterms:modified xsi:type="dcterms:W3CDTF">2017-10-16T10:39:45Z</dcterms:modified>
</cp:coreProperties>
</file>