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Animais  fofinhos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 smtClean="0"/>
              <a:t>rafaella</a:t>
            </a:r>
            <a:endParaRPr lang="pt-BR" dirty="0"/>
          </a:p>
        </p:txBody>
      </p:sp>
    </p:spTree>
  </p:cSld>
  <p:clrMapOvr>
    <a:masterClrMapping/>
  </p:clrMapOvr>
  <p:transition advTm="5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love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050" name="Picture 2" descr="C:\Program Files\Microsoft Office\MEDIA\CAGCAT10\j0304933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2595066"/>
            <a:ext cx="3071834" cy="2262693"/>
          </a:xfrm>
          <a:prstGeom prst="rect">
            <a:avLst/>
          </a:prstGeom>
          <a:noFill/>
        </p:spPr>
      </p:pic>
    </p:spTree>
  </p:cSld>
  <p:clrMapOvr>
    <a:masterClrMapping/>
  </p:clrMapOvr>
  <p:transition advTm="4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fofo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74" name="Picture 2" descr="C:\Program Files\Microsoft Office\MEDIA\CAGCAT10\j021672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2517342"/>
            <a:ext cx="2214577" cy="2626169"/>
          </a:xfrm>
          <a:prstGeom prst="rect">
            <a:avLst/>
          </a:prstGeom>
          <a:noFill/>
        </p:spPr>
      </p:pic>
    </p:spTree>
  </p:cSld>
  <p:clrMapOvr>
    <a:masterClrMapping/>
  </p:clrMapOvr>
  <p:transition advTm="400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Muito fofinho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098" name="Picture 2" descr="C:\Program Files\Microsoft Office\MEDIA\CAGCAT10\j0149627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1" y="2528934"/>
            <a:ext cx="2695490" cy="2543140"/>
          </a:xfrm>
          <a:prstGeom prst="rect">
            <a:avLst/>
          </a:prstGeom>
          <a:noFill/>
        </p:spPr>
      </p:pic>
    </p:spTree>
  </p:cSld>
  <p:clrMapOvr>
    <a:masterClrMapping/>
  </p:clrMapOvr>
  <p:transition advTm="400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fofoooooooooooooooooo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5122" name="Picture 2" descr="C:\Program Files\Microsoft Office\MEDIA\CAGCAT10\j0157763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2786058"/>
            <a:ext cx="1794967" cy="2191597"/>
          </a:xfrm>
          <a:prstGeom prst="rect">
            <a:avLst/>
          </a:prstGeom>
          <a:noFill/>
        </p:spPr>
      </p:pic>
    </p:spTree>
  </p:cSld>
  <p:clrMapOvr>
    <a:masterClrMapping/>
  </p:clrMapOvr>
  <p:transition advTm="5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45</TotalTime>
  <Words>8</Words>
  <Application>Microsoft Office PowerPoint</Application>
  <PresentationFormat>Apresentação na tela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Ápice</vt:lpstr>
      <vt:lpstr>Animais  fofinhos</vt:lpstr>
      <vt:lpstr>love</vt:lpstr>
      <vt:lpstr>fofo</vt:lpstr>
      <vt:lpstr>Muito fofinho</vt:lpstr>
      <vt:lpstr>fofoooooooooooooooooo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Rafael da Silva</dc:title>
  <dc:creator>Aluno01</dc:creator>
  <cp:lastModifiedBy>Admin</cp:lastModifiedBy>
  <cp:revision>7</cp:revision>
  <dcterms:created xsi:type="dcterms:W3CDTF">2017-08-21T11:13:20Z</dcterms:created>
  <dcterms:modified xsi:type="dcterms:W3CDTF">2017-09-11T11:47:27Z</dcterms:modified>
</cp:coreProperties>
</file>