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Animais  fofinhos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rafaella</a:t>
            </a:r>
            <a:endParaRPr lang="pt-BR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595066"/>
            <a:ext cx="3071834" cy="2262693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fofo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517342"/>
            <a:ext cx="2214577" cy="2626169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Muito fofinho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1" y="2528934"/>
            <a:ext cx="2695490" cy="2543140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fofoooooooooooooooooo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86058"/>
            <a:ext cx="1794967" cy="2191597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8</Words>
  <Application>Microsoft Office PowerPoint</Application>
  <PresentationFormat>Apresentação na tela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Ápice</vt:lpstr>
      <vt:lpstr>Animais  fofinhos</vt:lpstr>
      <vt:lpstr>love</vt:lpstr>
      <vt:lpstr>fofo</vt:lpstr>
      <vt:lpstr>Muito fofinho</vt:lpstr>
      <vt:lpstr>fofoooooooooooooooooo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Admin</cp:lastModifiedBy>
  <cp:revision>7</cp:revision>
  <dcterms:created xsi:type="dcterms:W3CDTF">2017-08-21T11:13:20Z</dcterms:created>
  <dcterms:modified xsi:type="dcterms:W3CDTF">2017-09-11T11:47:27Z</dcterms:modified>
</cp:coreProperties>
</file>