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81326-E2C2-490E-9E65-F8F4B74C9179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381326-E2C2-490E-9E65-F8F4B74C9179}" type="datetimeFigureOut">
              <a:rPr lang="pt-BR" smtClean="0"/>
              <a:pPr/>
              <a:t>11/09/2017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C18C33-87D2-4F9F-B623-F4EC83CA058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Ano novo com a família na praia grande</a:t>
            </a:r>
            <a:endParaRPr lang="pt-BR" dirty="0"/>
          </a:p>
        </p:txBody>
      </p:sp>
      <p:pic>
        <p:nvPicPr>
          <p:cNvPr id="4" name="Espaço Reservado para Conteúdo 3" descr="Screenshot_2017-03-22-19-26-01-1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5119"/>
            <a:ext cx="7643866" cy="4861401"/>
          </a:xfrm>
        </p:spPr>
      </p:pic>
    </p:spTree>
  </p:cSld>
  <p:clrMapOvr>
    <a:masterClrMapping/>
  </p:clrMapOvr>
  <p:transition advTm="5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Passeio no horto com meu cachorro</a:t>
            </a:r>
            <a:endParaRPr lang="pt-BR" dirty="0"/>
          </a:p>
        </p:txBody>
      </p:sp>
      <p:pic>
        <p:nvPicPr>
          <p:cNvPr id="4" name="Espaço Reservado para Conteúdo 3" descr="IMG-20170729-WA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00200"/>
            <a:ext cx="6286544" cy="4708525"/>
          </a:xfrm>
        </p:spPr>
      </p:pic>
    </p:spTree>
  </p:cSld>
  <p:clrMapOvr>
    <a:masterClrMapping/>
  </p:clrMapOvr>
  <p:transition advTm="5000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Passeio no templo </a:t>
            </a:r>
            <a:r>
              <a:rPr lang="pt-BR" dirty="0" err="1" smtClean="0"/>
              <a:t>zu</a:t>
            </a:r>
            <a:r>
              <a:rPr lang="pt-BR" dirty="0" smtClean="0"/>
              <a:t> </a:t>
            </a:r>
            <a:r>
              <a:rPr lang="pt-BR" dirty="0" err="1" smtClean="0"/>
              <a:t>lai</a:t>
            </a:r>
            <a:r>
              <a:rPr lang="pt-BR" dirty="0" smtClean="0"/>
              <a:t> em cutia</a:t>
            </a:r>
            <a:endParaRPr lang="pt-BR" dirty="0"/>
          </a:p>
        </p:txBody>
      </p:sp>
      <p:pic>
        <p:nvPicPr>
          <p:cNvPr id="4" name="Espaço Reservado para Conteúdo 3" descr="20170730_1445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  <p:transition advTm="5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Eu no templo</a:t>
            </a:r>
            <a:endParaRPr lang="pt-BR" dirty="0"/>
          </a:p>
        </p:txBody>
      </p:sp>
      <p:pic>
        <p:nvPicPr>
          <p:cNvPr id="6" name="Espaço Reservado para Conteúdo 5" descr="20170730_1443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Formação do meu irmão na faculdade</a:t>
            </a:r>
            <a:endParaRPr lang="pt-BR" dirty="0"/>
          </a:p>
        </p:txBody>
      </p:sp>
      <p:pic>
        <p:nvPicPr>
          <p:cNvPr id="4" name="Espaço Reservado para Conteúdo 3" descr="20170504_2229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</TotalTime>
  <Words>30</Words>
  <Application>Microsoft Office PowerPoint</Application>
  <PresentationFormat>Apresentação na tela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Ápice</vt:lpstr>
      <vt:lpstr>Ano novo com a família na praia grande</vt:lpstr>
      <vt:lpstr>Passeio no horto com meu cachorro</vt:lpstr>
      <vt:lpstr>Passeio no templo zu lai em cutia</vt:lpstr>
      <vt:lpstr>Eu no templo</vt:lpstr>
      <vt:lpstr>Formação do meu irmão na faculdade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Rafael da Silva</dc:title>
  <dc:creator>Aluno01</dc:creator>
  <cp:lastModifiedBy>Aluno13_2</cp:lastModifiedBy>
  <cp:revision>6</cp:revision>
  <dcterms:created xsi:type="dcterms:W3CDTF">2017-08-21T11:13:20Z</dcterms:created>
  <dcterms:modified xsi:type="dcterms:W3CDTF">2017-09-11T11:27:35Z</dcterms:modified>
</cp:coreProperties>
</file>