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Pandas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331698"/>
            <a:ext cx="9144000" cy="3526302"/>
          </a:xfrm>
        </p:spPr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Cobra </a:t>
            </a:r>
            <a:endParaRPr lang="pt-BR" dirty="0"/>
          </a:p>
        </p:txBody>
      </p:sp>
      <p:pic>
        <p:nvPicPr>
          <p:cNvPr id="66562" name="Picture 2" descr="Resultado de imagem para fotos da cob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28372">
            <a:off x="246100" y="1641487"/>
            <a:ext cx="3905058" cy="2320422"/>
          </a:xfrm>
          <a:prstGeom prst="rect">
            <a:avLst/>
          </a:prstGeom>
          <a:noFill/>
        </p:spPr>
      </p:pic>
      <p:pic>
        <p:nvPicPr>
          <p:cNvPr id="66564" name="Picture 4" descr="Resultado de imagem para fotos da cob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3533">
            <a:off x="5337854" y="1638998"/>
            <a:ext cx="3570488" cy="2286001"/>
          </a:xfrm>
          <a:prstGeom prst="rect">
            <a:avLst/>
          </a:prstGeom>
          <a:noFill/>
        </p:spPr>
      </p:pic>
      <p:pic>
        <p:nvPicPr>
          <p:cNvPr id="66566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929066"/>
            <a:ext cx="5143456" cy="235743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da cobra 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Cobra</a:t>
            </a:r>
            <a:r>
              <a:rPr lang="pt-BR" dirty="0" smtClean="0"/>
              <a:t> é o nome dado a répteis rastejantes, de corpo alongado e sem patas. Na verdade, chamar esses animais de “serpentes” é mais correto, já que “</a:t>
            </a:r>
            <a:r>
              <a:rPr lang="pt-BR" b="1" dirty="0" smtClean="0"/>
              <a:t>cobra</a:t>
            </a:r>
            <a:r>
              <a:rPr lang="pt-BR" dirty="0" smtClean="0"/>
              <a:t>”, em alguns países, é uma palavra usada somente para falar das najas, encontradas na África e na Ásia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Pandas </a:t>
            </a:r>
            <a:endParaRPr lang="pt-BR" dirty="0"/>
          </a:p>
        </p:txBody>
      </p:sp>
      <p:pic>
        <p:nvPicPr>
          <p:cNvPr id="2050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441178">
            <a:off x="300232" y="1453936"/>
            <a:ext cx="3619028" cy="2601781"/>
          </a:xfrm>
          <a:prstGeom prst="rect">
            <a:avLst/>
          </a:prstGeom>
          <a:noFill/>
        </p:spPr>
      </p:pic>
      <p:pic>
        <p:nvPicPr>
          <p:cNvPr id="2052" name="Picture 4" descr="Imagem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59627" flipH="1">
            <a:off x="5191627" y="1417997"/>
            <a:ext cx="3609249" cy="2584205"/>
          </a:xfrm>
          <a:prstGeom prst="rect">
            <a:avLst/>
          </a:prstGeom>
          <a:noFill/>
        </p:spPr>
      </p:pic>
      <p:pic>
        <p:nvPicPr>
          <p:cNvPr id="2054" name="Picture 6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3929066"/>
            <a:ext cx="4109998" cy="252885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pt-BR" dirty="0" smtClean="0"/>
              <a:t>Informações </a:t>
            </a:r>
            <a:r>
              <a:rPr lang="pt-BR" smtClean="0"/>
              <a:t>do panda  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Os </a:t>
            </a:r>
            <a:r>
              <a:rPr lang="pt-BR" b="1" dirty="0" smtClean="0"/>
              <a:t>pandas</a:t>
            </a:r>
            <a:r>
              <a:rPr lang="pt-BR" dirty="0" smtClean="0"/>
              <a:t> vivem nas florestas da regiões montanhosas do sudeste da China (esta região é seu habitat natural). - Vivem em cavernas e no oco de árvores. - Apesar de serem carnívoros, alimentam-se principalmente de folhas e brotos de bambu. ... São raros os casos em que um </a:t>
            </a:r>
            <a:r>
              <a:rPr lang="pt-BR" b="1" dirty="0" smtClean="0"/>
              <a:t>urso panda</a:t>
            </a:r>
            <a:r>
              <a:rPr lang="pt-BR" dirty="0" smtClean="0"/>
              <a:t> atacou um ser humano.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</TotalTime>
  <Words>12</Words>
  <Application>Microsoft Office PowerPoint</Application>
  <PresentationFormat>Apresentação na tela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Ápice</vt:lpstr>
      <vt:lpstr>Pandas </vt:lpstr>
      <vt:lpstr>Cobra </vt:lpstr>
      <vt:lpstr>Informações da cobra </vt:lpstr>
      <vt:lpstr>Pandas </vt:lpstr>
      <vt:lpstr>Informações do panda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Aluno13_2</cp:lastModifiedBy>
  <cp:revision>10</cp:revision>
  <dcterms:created xsi:type="dcterms:W3CDTF">2017-08-21T18:02:21Z</dcterms:created>
  <dcterms:modified xsi:type="dcterms:W3CDTF">2017-08-28T18:41:10Z</dcterms:modified>
</cp:coreProperties>
</file>