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 varScale="1">
        <p:scale>
          <a:sx n="69" d="100"/>
          <a:sy n="69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8072494" cy="3429024"/>
          </a:xfrm>
        </p:spPr>
        <p:txBody>
          <a:bodyPr>
            <a:normAutofit/>
          </a:bodyPr>
          <a:lstStyle/>
          <a:p>
            <a:r>
              <a:rPr lang="pt-BR" dirty="0" smtClean="0"/>
              <a:t>A Mata Atlântica é uma formação vegetal que está presente em grande parte da região litorânea </a:t>
            </a:r>
            <a:r>
              <a:rPr lang="pt-BR" dirty="0" err="1" smtClean="0"/>
              <a:t>brasilera</a:t>
            </a:r>
            <a:r>
              <a:rPr lang="pt-BR" dirty="0" smtClean="0"/>
              <a:t> 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 da mata atlântica</a:t>
            </a:r>
            <a:endParaRPr lang="pt-BR" dirty="0"/>
          </a:p>
        </p:txBody>
      </p:sp>
      <p:pic>
        <p:nvPicPr>
          <p:cNvPr id="1026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00079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Mico leão dourado 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6386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429288" cy="279559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Mono carvoeiro 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5362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215238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Ave guará pitanga </a:t>
            </a:r>
            <a:endParaRPr lang="pt-BR" dirty="0"/>
          </a:p>
        </p:txBody>
      </p:sp>
      <p:pic>
        <p:nvPicPr>
          <p:cNvPr id="1026" name="Picture 2" descr="Resultado de imagem para imagen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476994" cy="398621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Bicho preguiça 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7410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215106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34</Words>
  <Application>Microsoft Office PowerPoint</Application>
  <PresentationFormat>Apresentação na tela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Mata Atlântica </vt:lpstr>
      <vt:lpstr>Imagens da mata atlântica</vt:lpstr>
      <vt:lpstr>Mico leão dourado  </vt:lpstr>
      <vt:lpstr>Mono carvoeiro  </vt:lpstr>
      <vt:lpstr>Ave guará pitanga </vt:lpstr>
      <vt:lpstr>Bicho preguiça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Aluno18</cp:lastModifiedBy>
  <cp:revision>10</cp:revision>
  <dcterms:created xsi:type="dcterms:W3CDTF">2017-08-21T18:02:21Z</dcterms:created>
  <dcterms:modified xsi:type="dcterms:W3CDTF">2017-10-29T17:51:23Z</dcterms:modified>
</cp:coreProperties>
</file>