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0806" autoAdjust="0"/>
    <p:restoredTop sz="94660"/>
  </p:normalViewPr>
  <p:slideViewPr>
    <p:cSldViewPr>
      <p:cViewPr varScale="1">
        <p:scale>
          <a:sx n="69" d="100"/>
          <a:sy n="69" d="100"/>
        </p:scale>
        <p:origin x="-6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ECF675D-F5F4-44C0-B3BB-A6AAAC8A331A}" type="datetimeFigureOut">
              <a:rPr lang="pt-BR" smtClean="0"/>
              <a:pPr/>
              <a:t>29/10/2017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CF675D-F5F4-44C0-B3BB-A6AAAC8A331A}" type="datetimeFigureOut">
              <a:rPr lang="pt-BR" smtClean="0"/>
              <a:pPr/>
              <a:t>29/10/2017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CF675D-F5F4-44C0-B3BB-A6AAAC8A331A}" type="datetimeFigureOut">
              <a:rPr lang="pt-BR" smtClean="0"/>
              <a:pPr/>
              <a:t>29/10/2017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CF675D-F5F4-44C0-B3BB-A6AAAC8A331A}" type="datetimeFigureOut">
              <a:rPr lang="pt-BR" smtClean="0"/>
              <a:pPr/>
              <a:t>29/10/2017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CF675D-F5F4-44C0-B3BB-A6AAAC8A331A}" type="datetimeFigureOut">
              <a:rPr lang="pt-BR" smtClean="0"/>
              <a:pPr/>
              <a:t>29/10/2017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CF675D-F5F4-44C0-B3BB-A6AAAC8A331A}" type="datetimeFigureOut">
              <a:rPr lang="pt-BR" smtClean="0"/>
              <a:pPr/>
              <a:t>29/10/2017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CF675D-F5F4-44C0-B3BB-A6AAAC8A331A}" type="datetimeFigureOut">
              <a:rPr lang="pt-BR" smtClean="0"/>
              <a:pPr/>
              <a:t>29/10/2017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CF675D-F5F4-44C0-B3BB-A6AAAC8A331A}" type="datetimeFigureOut">
              <a:rPr lang="pt-BR" smtClean="0"/>
              <a:pPr/>
              <a:t>29/10/2017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CF675D-F5F4-44C0-B3BB-A6AAAC8A331A}" type="datetimeFigureOut">
              <a:rPr lang="pt-BR" smtClean="0"/>
              <a:pPr/>
              <a:t>29/10/2017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ECF675D-F5F4-44C0-B3BB-A6AAAC8A331A}" type="datetimeFigureOut">
              <a:rPr lang="pt-BR" smtClean="0"/>
              <a:pPr/>
              <a:t>29/10/2017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ECF675D-F5F4-44C0-B3BB-A6AAAC8A331A}" type="datetimeFigureOut">
              <a:rPr lang="pt-BR" smtClean="0"/>
              <a:pPr/>
              <a:t>29/10/2017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ECF675D-F5F4-44C0-B3BB-A6AAAC8A331A}" type="datetimeFigureOut">
              <a:rPr lang="pt-BR" smtClean="0"/>
              <a:pPr/>
              <a:t>29/10/2017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Mata Atlântica 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00034" y="3214686"/>
            <a:ext cx="8072494" cy="3429024"/>
          </a:xfrm>
        </p:spPr>
        <p:txBody>
          <a:bodyPr>
            <a:normAutofit/>
          </a:bodyPr>
          <a:lstStyle/>
          <a:p>
            <a:r>
              <a:rPr lang="pt-BR" dirty="0" smtClean="0"/>
              <a:t>A Mata Atlântica é uma formação vegetal que está presente em grande parte da região litorânea </a:t>
            </a:r>
            <a:r>
              <a:rPr lang="pt-BR" dirty="0" err="1" smtClean="0"/>
              <a:t>brasilera</a:t>
            </a:r>
            <a:r>
              <a:rPr lang="pt-BR" dirty="0" smtClean="0"/>
              <a:t> </a:t>
            </a:r>
            <a:r>
              <a:rPr lang="pt-BR" dirty="0" smtClean="0"/>
              <a:t>.</a:t>
            </a:r>
          </a:p>
        </p:txBody>
      </p:sp>
    </p:spTree>
  </p:cSld>
  <p:clrMapOvr>
    <a:masterClrMapping/>
  </p:clrMapOvr>
  <p:transition advClick="0" advTm="1000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Imagens da mata atlântica</a:t>
            </a:r>
            <a:endParaRPr lang="pt-BR" dirty="0"/>
          </a:p>
        </p:txBody>
      </p:sp>
      <p:pic>
        <p:nvPicPr>
          <p:cNvPr id="1026" name="Picture 2" descr="Resultado de imagem para imagens  da mata  atlantic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1785926"/>
            <a:ext cx="6000792" cy="2928958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Mico leão dourado </a:t>
            </a:r>
            <a:r>
              <a:rPr lang="pt-BR" dirty="0" smtClean="0"/>
              <a:t> </a:t>
            </a:r>
            <a:endParaRPr lang="pt-BR" dirty="0"/>
          </a:p>
        </p:txBody>
      </p:sp>
      <p:pic>
        <p:nvPicPr>
          <p:cNvPr id="16386" name="Picture 2" descr="Resultado de imagem para imagens  da mata  atlantic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2143116"/>
            <a:ext cx="5429288" cy="2795592"/>
          </a:xfrm>
          <a:prstGeom prst="rect">
            <a:avLst/>
          </a:prstGeom>
          <a:noFill/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Mono carvoeiro </a:t>
            </a:r>
            <a:br>
              <a:rPr lang="pt-BR" dirty="0" smtClean="0"/>
            </a:br>
            <a:endParaRPr lang="pt-BR" dirty="0"/>
          </a:p>
        </p:txBody>
      </p:sp>
      <p:pic>
        <p:nvPicPr>
          <p:cNvPr id="15362" name="Picture 2" descr="Resultado de imagem para imagens  da mata  atlantic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714488"/>
            <a:ext cx="7215238" cy="4071966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Ave guará pitanga </a:t>
            </a:r>
            <a:endParaRPr lang="pt-BR" dirty="0"/>
          </a:p>
        </p:txBody>
      </p:sp>
      <p:pic>
        <p:nvPicPr>
          <p:cNvPr id="1026" name="Picture 2" descr="Resultado de imagem para imagens da mata atlantic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643050"/>
            <a:ext cx="6476994" cy="3986210"/>
          </a:xfrm>
          <a:prstGeom prst="rect">
            <a:avLst/>
          </a:prstGeom>
          <a:noFill/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Bicho preguiça </a:t>
            </a:r>
            <a:r>
              <a:rPr lang="pt-BR" dirty="0" smtClean="0"/>
              <a:t> </a:t>
            </a:r>
            <a:endParaRPr lang="pt-BR" dirty="0"/>
          </a:p>
        </p:txBody>
      </p:sp>
      <p:pic>
        <p:nvPicPr>
          <p:cNvPr id="17410" name="Picture 2" descr="Resultado de imagem para imagens  da mata  atlantic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714488"/>
            <a:ext cx="6215106" cy="3929090"/>
          </a:xfrm>
          <a:prstGeom prst="rect">
            <a:avLst/>
          </a:prstGeom>
          <a:noFill/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81</TotalTime>
  <Words>34</Words>
  <Application>Microsoft Office PowerPoint</Application>
  <PresentationFormat>Apresentação na tela (4:3)</PresentationFormat>
  <Paragraphs>7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Concurso</vt:lpstr>
      <vt:lpstr>Mata Atlântica </vt:lpstr>
      <vt:lpstr>Imagens da mata atlântica</vt:lpstr>
      <vt:lpstr>Mico leão dourado  </vt:lpstr>
      <vt:lpstr>Mono carvoeiro  </vt:lpstr>
      <vt:lpstr>Ave guará pitanga </vt:lpstr>
      <vt:lpstr>Bicho preguiça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Aluno18</cp:lastModifiedBy>
  <cp:revision>10</cp:revision>
  <dcterms:created xsi:type="dcterms:W3CDTF">2017-08-21T18:02:21Z</dcterms:created>
  <dcterms:modified xsi:type="dcterms:W3CDTF">2017-10-29T17:51:23Z</dcterms:modified>
</cp:coreProperties>
</file>