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C6D792E-90F4-494D-96B4-BC6FAAF4F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7FFE7E-56B5-43EE-A194-DC27CF5CF738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m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4071966" cy="2138330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3116"/>
            <a:ext cx="4143404" cy="2228850"/>
          </a:xfrm>
          <a:prstGeom prst="rect">
            <a:avLst/>
          </a:prstGeom>
          <a:noFill/>
        </p:spPr>
      </p:pic>
      <p:pic>
        <p:nvPicPr>
          <p:cNvPr id="1030" name="Picture 6" descr="Resultado de imagem para imagem higiene e sau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500546"/>
            <a:ext cx="3929090" cy="2357454"/>
          </a:xfrm>
          <a:prstGeom prst="rect">
            <a:avLst/>
          </a:prstGeom>
          <a:noFill/>
        </p:spPr>
      </p:pic>
      <p:pic>
        <p:nvPicPr>
          <p:cNvPr id="1032" name="Picture 8" descr="Resultado de imagem para imagem higiene e sau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4572008"/>
            <a:ext cx="4643438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Metrô</vt:lpstr>
      <vt:lpstr>Higiene e saúde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Aluno13_2</dc:creator>
  <cp:lastModifiedBy>Aluno13_2</cp:lastModifiedBy>
  <cp:revision>3</cp:revision>
  <dcterms:created xsi:type="dcterms:W3CDTF">2017-06-05T18:14:20Z</dcterms:created>
  <dcterms:modified xsi:type="dcterms:W3CDTF">2017-06-05T18:33:54Z</dcterms:modified>
</cp:coreProperties>
</file>