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62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402A4-C70B-4032-A7A5-D604D2F66A09}" type="datetimeFigureOut">
              <a:rPr lang="pt-BR" smtClean="0"/>
              <a:pPr/>
              <a:t>06/09/2017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87189F-B45F-45F5-A0D1-BAA628922C0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402A4-C70B-4032-A7A5-D604D2F66A09}" type="datetimeFigureOut">
              <a:rPr lang="pt-BR" smtClean="0"/>
              <a:pPr/>
              <a:t>06/09/2017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87189F-B45F-45F5-A0D1-BAA628922C0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402A4-C70B-4032-A7A5-D604D2F66A09}" type="datetimeFigureOut">
              <a:rPr lang="pt-BR" smtClean="0"/>
              <a:pPr/>
              <a:t>06/09/2017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87189F-B45F-45F5-A0D1-BAA628922C0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402A4-C70B-4032-A7A5-D604D2F66A09}" type="datetimeFigureOut">
              <a:rPr lang="pt-BR" smtClean="0"/>
              <a:pPr/>
              <a:t>06/09/2017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87189F-B45F-45F5-A0D1-BAA628922C0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402A4-C70B-4032-A7A5-D604D2F66A09}" type="datetimeFigureOut">
              <a:rPr lang="pt-BR" smtClean="0"/>
              <a:pPr/>
              <a:t>06/09/2017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87189F-B45F-45F5-A0D1-BAA628922C0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402A4-C70B-4032-A7A5-D604D2F66A09}" type="datetimeFigureOut">
              <a:rPr lang="pt-BR" smtClean="0"/>
              <a:pPr/>
              <a:t>06/09/2017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87189F-B45F-45F5-A0D1-BAA628922C0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402A4-C70B-4032-A7A5-D604D2F66A09}" type="datetimeFigureOut">
              <a:rPr lang="pt-BR" smtClean="0"/>
              <a:pPr/>
              <a:t>06/09/2017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87189F-B45F-45F5-A0D1-BAA628922C0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402A4-C70B-4032-A7A5-D604D2F66A09}" type="datetimeFigureOut">
              <a:rPr lang="pt-BR" smtClean="0"/>
              <a:pPr/>
              <a:t>06/09/2017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87189F-B45F-45F5-A0D1-BAA628922C0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402A4-C70B-4032-A7A5-D604D2F66A09}" type="datetimeFigureOut">
              <a:rPr lang="pt-BR" smtClean="0"/>
              <a:pPr/>
              <a:t>06/09/2017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87189F-B45F-45F5-A0D1-BAA628922C0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402A4-C70B-4032-A7A5-D604D2F66A09}" type="datetimeFigureOut">
              <a:rPr lang="pt-BR" smtClean="0"/>
              <a:pPr/>
              <a:t>06/09/2017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87189F-B45F-45F5-A0D1-BAA628922C0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9402A4-C70B-4032-A7A5-D604D2F66A09}" type="datetimeFigureOut">
              <a:rPr lang="pt-BR" smtClean="0"/>
              <a:pPr/>
              <a:t>06/09/2017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87189F-B45F-45F5-A0D1-BAA628922C0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9402A4-C70B-4032-A7A5-D604D2F66A09}" type="datetimeFigureOut">
              <a:rPr lang="pt-BR" smtClean="0"/>
              <a:pPr/>
              <a:t>06/09/2017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87189F-B45F-45F5-A0D1-BAA628922C0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>
    <p:dissolve/>
  </p:transition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  <p:transition>
    <p:dissolve/>
  </p:transition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</TotalTime>
  <Words>0</Words>
  <Application>Microsoft Office PowerPoint</Application>
  <PresentationFormat>Apresentação na tela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2" baseType="lpstr">
      <vt:lpstr>Tema do Office</vt:lpstr>
      <vt:lpstr>Slide 1</vt:lpstr>
    </vt:vector>
  </TitlesOfParts>
  <Company>C. G. DE ALMEIDA JR INFORMATICA - 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Trabalho de informática</dc:title>
  <dc:creator>Aluno02</dc:creator>
  <cp:lastModifiedBy>Admin</cp:lastModifiedBy>
  <cp:revision>2</cp:revision>
  <dcterms:created xsi:type="dcterms:W3CDTF">2015-12-01T18:30:14Z</dcterms:created>
  <dcterms:modified xsi:type="dcterms:W3CDTF">2017-09-06T14:34:12Z</dcterms:modified>
</cp:coreProperties>
</file>