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02A4-C70B-4032-A7A5-D604D2F66A0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informática</dc:title>
  <dc:creator>Aluno02</dc:creator>
  <cp:lastModifiedBy>Aluno14</cp:lastModifiedBy>
  <cp:revision>8</cp:revision>
  <dcterms:created xsi:type="dcterms:W3CDTF">2015-12-01T18:30:14Z</dcterms:created>
  <dcterms:modified xsi:type="dcterms:W3CDTF">2017-09-18T13:50:01Z</dcterms:modified>
</cp:coreProperties>
</file>