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2132-F484-4417-B5A5-B23F05628312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B7C1-E0F6-477E-B16B-77EC040C45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2132-F484-4417-B5A5-B23F05628312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B7C1-E0F6-477E-B16B-77EC040C45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2132-F484-4417-B5A5-B23F05628312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B7C1-E0F6-477E-B16B-77EC040C45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2132-F484-4417-B5A5-B23F05628312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B7C1-E0F6-477E-B16B-77EC040C45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2132-F484-4417-B5A5-B23F05628312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B7C1-E0F6-477E-B16B-77EC040C45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2132-F484-4417-B5A5-B23F05628312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B7C1-E0F6-477E-B16B-77EC040C45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2132-F484-4417-B5A5-B23F05628312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B7C1-E0F6-477E-B16B-77EC040C45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2132-F484-4417-B5A5-B23F05628312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B7C1-E0F6-477E-B16B-77EC040C45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2132-F484-4417-B5A5-B23F05628312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B7C1-E0F6-477E-B16B-77EC040C45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2132-F484-4417-B5A5-B23F05628312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B7C1-E0F6-477E-B16B-77EC040C45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2132-F484-4417-B5A5-B23F05628312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B7C1-E0F6-477E-B16B-77EC040C45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02132-F484-4417-B5A5-B23F05628312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B7C1-E0F6-477E-B16B-77EC040C45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03530</dc:title>
  <dc:creator>Aluno02</dc:creator>
  <cp:lastModifiedBy>Admin</cp:lastModifiedBy>
  <cp:revision>5</cp:revision>
  <dcterms:created xsi:type="dcterms:W3CDTF">2017-08-21T11:21:04Z</dcterms:created>
  <dcterms:modified xsi:type="dcterms:W3CDTF">2017-09-01T14:14:59Z</dcterms:modified>
</cp:coreProperties>
</file>