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FOLCLORE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LENDAS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2</Words>
  <Application>Microsoft Office PowerPoint</Application>
  <PresentationFormat>Apresentação na tela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FOLCLORE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Aluno02</cp:lastModifiedBy>
  <cp:revision>7</cp:revision>
  <dcterms:created xsi:type="dcterms:W3CDTF">2017-08-21T11:13:20Z</dcterms:created>
  <dcterms:modified xsi:type="dcterms:W3CDTF">2017-09-01T14:31:51Z</dcterms:modified>
</cp:coreProperties>
</file>