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063" autoAdjust="0"/>
  </p:normalViewPr>
  <p:slideViewPr>
    <p:cSldViewPr>
      <p:cViewPr varScale="1">
        <p:scale>
          <a:sx n="67" d="100"/>
          <a:sy n="67" d="100"/>
        </p:scale>
        <p:origin x="-10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F07B7-7C3B-4077-8A89-97DCC24598ED}" type="datetimeFigureOut">
              <a:rPr lang="pt-BR" smtClean="0"/>
              <a:t>18/8/2017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A42B-1279-4484-9B61-C5985E939787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F07B7-7C3B-4077-8A89-97DCC24598ED}" type="datetimeFigureOut">
              <a:rPr lang="pt-BR" smtClean="0"/>
              <a:t>18/8/2017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A42B-1279-4484-9B61-C5985E9397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F07B7-7C3B-4077-8A89-97DCC24598ED}" type="datetimeFigureOut">
              <a:rPr lang="pt-BR" smtClean="0"/>
              <a:t>18/8/2017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A42B-1279-4484-9B61-C5985E9397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F07B7-7C3B-4077-8A89-97DCC24598ED}" type="datetimeFigureOut">
              <a:rPr lang="pt-BR" smtClean="0"/>
              <a:t>18/8/2017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A42B-1279-4484-9B61-C5985E9397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F07B7-7C3B-4077-8A89-97DCC24598ED}" type="datetimeFigureOut">
              <a:rPr lang="pt-BR" smtClean="0"/>
              <a:t>18/8/2017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712A42B-1279-4484-9B61-C5985E93978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F07B7-7C3B-4077-8A89-97DCC24598ED}" type="datetimeFigureOut">
              <a:rPr lang="pt-BR" smtClean="0"/>
              <a:t>18/8/2017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A42B-1279-4484-9B61-C5985E9397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F07B7-7C3B-4077-8A89-97DCC24598ED}" type="datetimeFigureOut">
              <a:rPr lang="pt-BR" smtClean="0"/>
              <a:t>18/8/2017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A42B-1279-4484-9B61-C5985E9397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F07B7-7C3B-4077-8A89-97DCC24598ED}" type="datetimeFigureOut">
              <a:rPr lang="pt-BR" smtClean="0"/>
              <a:t>18/8/2017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A42B-1279-4484-9B61-C5985E9397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F07B7-7C3B-4077-8A89-97DCC24598ED}" type="datetimeFigureOut">
              <a:rPr lang="pt-BR" smtClean="0"/>
              <a:t>18/8/2017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A42B-1279-4484-9B61-C5985E9397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F07B7-7C3B-4077-8A89-97DCC24598ED}" type="datetimeFigureOut">
              <a:rPr lang="pt-BR" smtClean="0"/>
              <a:t>18/8/2017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A42B-1279-4484-9B61-C5985E9397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F07B7-7C3B-4077-8A89-97DCC24598ED}" type="datetimeFigureOut">
              <a:rPr lang="pt-BR" smtClean="0"/>
              <a:t>18/8/2017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A42B-1279-4484-9B61-C5985E9397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70F07B7-7C3B-4077-8A89-97DCC24598ED}" type="datetimeFigureOut">
              <a:rPr lang="pt-BR" smtClean="0"/>
              <a:t>18/8/2017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712A42B-1279-4484-9B61-C5985E939787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teste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1 primeira aula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 moto mais rápida do mundo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57199" y="1032455"/>
            <a:ext cx="9956857" cy="5276905"/>
          </a:xfrm>
        </p:spPr>
        <p:txBody>
          <a:bodyPr/>
          <a:lstStyle/>
          <a:p>
            <a:r>
              <a:rPr lang="pt-BR" dirty="0" smtClean="0"/>
              <a:t>Tigrão</a:t>
            </a:r>
            <a:endParaRPr lang="pt-BR" dirty="0"/>
          </a:p>
        </p:txBody>
      </p:sp>
      <p:pic>
        <p:nvPicPr>
          <p:cNvPr id="1028" name="Picture 4" descr="C:\Arquivos de programas\Microsoft Office\MEDIA\CAGCAT10\j033236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313" y="3071811"/>
            <a:ext cx="2214555" cy="16525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39</TotalTime>
  <Words>11</Words>
  <Application>Microsoft Office PowerPoint</Application>
  <PresentationFormat>Apresentação na tela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Ápice</vt:lpstr>
      <vt:lpstr>teste</vt:lpstr>
      <vt:lpstr>A moto mais rápida do mundo</vt:lpstr>
      <vt:lpstr>Slide 3</vt:lpstr>
      <vt:lpstr>Slide 4</vt:lpstr>
      <vt:lpstr>Slide 5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teste</dc:title>
  <dc:creator>Aluno02</dc:creator>
  <cp:lastModifiedBy>Aluno02</cp:lastModifiedBy>
  <cp:revision>4</cp:revision>
  <dcterms:created xsi:type="dcterms:W3CDTF">2017-08-18T13:57:06Z</dcterms:created>
  <dcterms:modified xsi:type="dcterms:W3CDTF">2017-08-18T14:36:27Z</dcterms:modified>
</cp:coreProperties>
</file>