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324" autoAdjust="0"/>
    <p:restoredTop sz="94660" autoAdjust="0"/>
  </p:normalViewPr>
  <p:slideViewPr>
    <p:cSldViewPr>
      <p:cViewPr varScale="1">
        <p:scale>
          <a:sx n="73" d="100"/>
          <a:sy n="73" d="100"/>
        </p:scale>
        <p:origin x="-4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ângulo isósceles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ângulo retângu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ângulo isósceles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Conector reto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ângulo retângu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43E0779-1365-4D42-8520-66C1FBD2141E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4180322-D7F7-4D8E-B684-CE1DF22B4AF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</TotalTime>
  <Words>0</Words>
  <Application>Microsoft Office PowerPoint</Application>
  <PresentationFormat>Apresentação na tela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0</vt:i4>
      </vt:variant>
    </vt:vector>
  </HeadingPairs>
  <TitlesOfParts>
    <vt:vector size="1" baseType="lpstr">
      <vt:lpstr>Verve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Aluno23_2</dc:creator>
  <cp:lastModifiedBy>Admin</cp:lastModifiedBy>
  <cp:revision>6</cp:revision>
  <dcterms:created xsi:type="dcterms:W3CDTF">2017-08-21T16:16:03Z</dcterms:created>
  <dcterms:modified xsi:type="dcterms:W3CDTF">2017-08-28T16:08:15Z</dcterms:modified>
</cp:coreProperties>
</file>