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animais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Miguel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8672" y="0"/>
            <a:ext cx="8115328" cy="100010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tartaruga é lenta e tem um </a:t>
            </a:r>
            <a:r>
              <a:rPr lang="pt-BR" smtClean="0"/>
              <a:t>casco  bem duro</a:t>
            </a:r>
            <a:endParaRPr lang="pt-BR" dirty="0"/>
          </a:p>
        </p:txBody>
      </p:sp>
      <p:pic>
        <p:nvPicPr>
          <p:cNvPr id="1028" name="Picture 4" descr="Resultado de imagem para animais da mata atlantica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8038" y="1142984"/>
            <a:ext cx="8607338" cy="5429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Passarinho verde da mata </a:t>
            </a:r>
            <a:r>
              <a:rPr lang="pt-BR" dirty="0" err="1" smtClean="0"/>
              <a:t>atlantica</a:t>
            </a:r>
            <a:endParaRPr lang="pt-BR" dirty="0"/>
          </a:p>
        </p:txBody>
      </p:sp>
      <p:pic>
        <p:nvPicPr>
          <p:cNvPr id="16386" name="Picture 2" descr="Resultado de imagem para animais da mata atlantica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Crocodilo da mata </a:t>
            </a:r>
            <a:r>
              <a:rPr lang="pt-BR" dirty="0" err="1" smtClean="0"/>
              <a:t>atlantica</a:t>
            </a:r>
            <a:r>
              <a:rPr lang="pt-BR" dirty="0" smtClean="0"/>
              <a:t> é grande e verde </a:t>
            </a:r>
            <a:endParaRPr lang="pt-BR" dirty="0"/>
          </a:p>
        </p:txBody>
      </p:sp>
      <p:pic>
        <p:nvPicPr>
          <p:cNvPr id="15362" name="Picture 2" descr="Resultado de imagem para animais da mata atlantica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7929618" cy="4557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25</Words>
  <Application>Microsoft Office PowerPoint</Application>
  <PresentationFormat>Apresentação na tela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animais</vt:lpstr>
      <vt:lpstr>A tartaruga é lenta e tem um casco  bem duro</vt:lpstr>
      <vt:lpstr>Passarinho verde da mata atlantica</vt:lpstr>
      <vt:lpstr>Crocodilo da mata atlantica é grande e verde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Aluno14</cp:lastModifiedBy>
  <cp:revision>9</cp:revision>
  <dcterms:created xsi:type="dcterms:W3CDTF">2017-08-21T18:02:21Z</dcterms:created>
  <dcterms:modified xsi:type="dcterms:W3CDTF">2017-08-28T18:36:48Z</dcterms:modified>
</cp:coreProperties>
</file>