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57" r:id="rId9"/>
    <p:sldId id="258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ângu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ângu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ângu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56" name="Retângu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ângu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ângu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ângu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a liv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a liv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a liv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a liv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a liv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a liv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a liv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a liv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a liv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a liv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a liv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a liv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ângu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ângu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ângu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ângu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ângu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ector reto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grpSp>
        <p:nvGrpSpPr>
          <p:cNvPr id="14" name="Gru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ector reto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ector reto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ângu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ângu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Mata </a:t>
            </a:r>
            <a:r>
              <a:rPr lang="pt-BR" dirty="0" err="1" smtClean="0"/>
              <a:t>Atlãntica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Miguel</a:t>
            </a:r>
            <a:endParaRPr lang="pt-BR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Sapos da mata </a:t>
            </a:r>
            <a:r>
              <a:rPr lang="pt-BR" dirty="0" err="1" smtClean="0"/>
              <a:t>atlãntica</a:t>
            </a:r>
            <a:endParaRPr lang="pt-BR" dirty="0"/>
          </a:p>
        </p:txBody>
      </p:sp>
      <p:pic>
        <p:nvPicPr>
          <p:cNvPr id="6146" name="Picture 2" descr="Resultado de imagem para sapos d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8786842" cy="3000396"/>
          </a:xfrm>
          <a:prstGeom prst="rect">
            <a:avLst/>
          </a:prstGeom>
          <a:noFill/>
        </p:spPr>
      </p:pic>
      <p:pic>
        <p:nvPicPr>
          <p:cNvPr id="6148" name="Picture 4" descr="Resultado de imagem para sapos da mata atlan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256"/>
            <a:ext cx="8786842" cy="25717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Jacaré da mata </a:t>
            </a:r>
            <a:r>
              <a:rPr lang="pt-BR" dirty="0" err="1" smtClean="0"/>
              <a:t>atlãntica</a:t>
            </a:r>
            <a:endParaRPr lang="pt-BR" dirty="0"/>
          </a:p>
        </p:txBody>
      </p:sp>
      <p:pic>
        <p:nvPicPr>
          <p:cNvPr id="5122" name="Picture 2" descr="Resultado de imagem para jacares d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19741"/>
            <a:ext cx="8786842" cy="573825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Passaro</a:t>
            </a:r>
            <a:r>
              <a:rPr lang="pt-BR" dirty="0" smtClean="0"/>
              <a:t> da mata </a:t>
            </a:r>
            <a:r>
              <a:rPr lang="pt-BR" dirty="0" err="1" smtClean="0"/>
              <a:t>atlãntica</a:t>
            </a:r>
            <a:endParaRPr lang="pt-BR" dirty="0"/>
          </a:p>
        </p:txBody>
      </p:sp>
      <p:pic>
        <p:nvPicPr>
          <p:cNvPr id="4098" name="Picture 2" descr="Resultado de imagem para passaros d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786842" cy="5786454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Tigres da mata </a:t>
            </a:r>
            <a:r>
              <a:rPr lang="pt-BR" dirty="0" err="1" smtClean="0"/>
              <a:t>atlãntica</a:t>
            </a:r>
            <a:endParaRPr lang="pt-BR" dirty="0"/>
          </a:p>
        </p:txBody>
      </p:sp>
      <p:pic>
        <p:nvPicPr>
          <p:cNvPr id="3074" name="Picture 2" descr="Resultado de imagem para tigres d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59"/>
            <a:ext cx="8786842" cy="5569163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Morcegos da mata </a:t>
            </a:r>
            <a:r>
              <a:rPr lang="pt-BR" dirty="0" err="1" smtClean="0"/>
              <a:t>atlãntica</a:t>
            </a:r>
            <a:endParaRPr lang="pt-BR" dirty="0"/>
          </a:p>
        </p:txBody>
      </p:sp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5072098" cy="3071834"/>
          </a:xfrm>
          <a:prstGeom prst="rect">
            <a:avLst/>
          </a:prstGeom>
          <a:noFill/>
        </p:spPr>
      </p:pic>
      <p:pic>
        <p:nvPicPr>
          <p:cNvPr id="2052" name="Picture 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643446"/>
            <a:ext cx="5143536" cy="2214554"/>
          </a:xfrm>
          <a:prstGeom prst="rect">
            <a:avLst/>
          </a:prstGeom>
          <a:noFill/>
        </p:spPr>
      </p:pic>
      <p:pic>
        <p:nvPicPr>
          <p:cNvPr id="2054" name="Picture 6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357298"/>
            <a:ext cx="3571868" cy="550070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Frutas da mata </a:t>
            </a:r>
            <a:r>
              <a:rPr lang="pt-BR" dirty="0" err="1" smtClean="0"/>
              <a:t>atlãntica</a:t>
            </a:r>
            <a:endParaRPr lang="pt-BR" dirty="0"/>
          </a:p>
        </p:txBody>
      </p:sp>
      <p:pic>
        <p:nvPicPr>
          <p:cNvPr id="1026" name="Picture 2" descr="Resultado de imagem para frutas d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8929718" cy="60007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Madeiras da mata </a:t>
            </a:r>
            <a:r>
              <a:rPr lang="pt-BR" dirty="0" err="1" smtClean="0"/>
              <a:t>atlãntica</a:t>
            </a:r>
            <a:endParaRPr lang="pt-BR" dirty="0"/>
          </a:p>
        </p:txBody>
      </p:sp>
      <p:pic>
        <p:nvPicPr>
          <p:cNvPr id="15362" name="Picture 2" descr="Resultado de imagem para mata atlant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3214678" cy="2786082"/>
          </a:xfrm>
          <a:prstGeom prst="rect">
            <a:avLst/>
          </a:prstGeom>
          <a:noFill/>
        </p:spPr>
      </p:pic>
      <p:pic>
        <p:nvPicPr>
          <p:cNvPr id="15364" name="Picture 4" descr="Resultado de imagem para mata atlantica cepo de madei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571612"/>
            <a:ext cx="5357850" cy="5143536"/>
          </a:xfrm>
          <a:prstGeom prst="rect">
            <a:avLst/>
          </a:prstGeom>
          <a:noFill/>
        </p:spPr>
      </p:pic>
      <p:pic>
        <p:nvPicPr>
          <p:cNvPr id="15366" name="Picture 6" descr="Resultado de imagem para mata atlantica cepo de madei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8"/>
            <a:ext cx="3000428" cy="22859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Arvore da mata </a:t>
            </a:r>
            <a:r>
              <a:rPr lang="pt-BR" dirty="0" err="1" smtClean="0"/>
              <a:t>atlãntica</a:t>
            </a:r>
            <a:endParaRPr lang="pt-BR" dirty="0"/>
          </a:p>
        </p:txBody>
      </p:sp>
      <p:pic>
        <p:nvPicPr>
          <p:cNvPr id="16386" name="Picture 2" descr="Resultado de imagem para mata atlantica cepo de madei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3220"/>
            <a:ext cx="8786842" cy="53647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ô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ô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84</TotalTime>
  <Words>35</Words>
  <Application>Microsoft Office PowerPoint</Application>
  <PresentationFormat>Apresentação na tela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Metrô</vt:lpstr>
      <vt:lpstr>Mata Atlãntica</vt:lpstr>
      <vt:lpstr>Sapos da mata atlãntica</vt:lpstr>
      <vt:lpstr>Jacaré da mata atlãntica</vt:lpstr>
      <vt:lpstr>Passaro da mata atlãntica</vt:lpstr>
      <vt:lpstr>Tigres da mata atlãntica</vt:lpstr>
      <vt:lpstr>Morcegos da mata atlãntica</vt:lpstr>
      <vt:lpstr>Frutas da mata atlãntica</vt:lpstr>
      <vt:lpstr>Madeiras da mata atlãntica</vt:lpstr>
      <vt:lpstr>Arvore da mata atlãntica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Aluno04</cp:lastModifiedBy>
  <cp:revision>10</cp:revision>
  <dcterms:created xsi:type="dcterms:W3CDTF">2017-08-21T18:02:21Z</dcterms:created>
  <dcterms:modified xsi:type="dcterms:W3CDTF">2017-10-16T17:56:01Z</dcterms:modified>
</cp:coreProperties>
</file>