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5/9/2017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Animais da mata </a:t>
            </a:r>
            <a:r>
              <a:rPr lang="pt-BR" dirty="0" err="1" smtClean="0"/>
              <a:t>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 smtClean="0"/>
              <a:t>isabeli</a:t>
            </a:r>
            <a:endParaRPr lang="pt-BR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14554"/>
          </a:xfrm>
        </p:spPr>
        <p:txBody>
          <a:bodyPr>
            <a:normAutofit fontScale="90000"/>
          </a:bodyPr>
          <a:lstStyle/>
          <a:p>
            <a:r>
              <a:rPr lang="pt-BR" b="0" dirty="0" smtClean="0"/>
              <a:t>E a onça-pintada da </a:t>
            </a:r>
            <a:r>
              <a:rPr lang="pt-BR" dirty="0" smtClean="0"/>
              <a:t>Mata Atlântica</a:t>
            </a:r>
            <a:r>
              <a:rPr lang="pt-BR" b="0" dirty="0" smtClean="0"/>
              <a:t> é um dos seis </a:t>
            </a:r>
            <a:r>
              <a:rPr lang="pt-BR" dirty="0" smtClean="0"/>
              <a:t>animais</a:t>
            </a:r>
            <a:r>
              <a:rPr lang="pt-BR" b="0" dirty="0" smtClean="0"/>
              <a:t> selecionados em estado crítico de todo o planeta. O jogo é virtual, mas a onça é</a:t>
            </a:r>
            <a:endParaRPr lang="pt-BR" dirty="0"/>
          </a:p>
        </p:txBody>
      </p:sp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3000364" cy="2571768"/>
          </a:xfrm>
          <a:prstGeom prst="rect">
            <a:avLst/>
          </a:prstGeom>
          <a:noFill/>
        </p:spPr>
      </p:pic>
      <p:pic>
        <p:nvPicPr>
          <p:cNvPr id="1032" name="Picture 8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28" y="2357430"/>
            <a:ext cx="3143272" cy="2357454"/>
          </a:xfrm>
          <a:prstGeom prst="rect">
            <a:avLst/>
          </a:prstGeom>
          <a:noFill/>
        </p:spPr>
      </p:pic>
      <p:pic>
        <p:nvPicPr>
          <p:cNvPr id="1036" name="Picture 12" descr="Imagem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2285992"/>
            <a:ext cx="3000396" cy="2571768"/>
          </a:xfrm>
          <a:prstGeom prst="rect">
            <a:avLst/>
          </a:prstGeom>
          <a:noFill/>
        </p:spPr>
      </p:pic>
      <p:pic>
        <p:nvPicPr>
          <p:cNvPr id="1038" name="Picture 14" descr="Imagem relacionad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857760"/>
            <a:ext cx="3000363" cy="2000240"/>
          </a:xfrm>
          <a:prstGeom prst="rect">
            <a:avLst/>
          </a:prstGeom>
          <a:noFill/>
        </p:spPr>
      </p:pic>
      <p:pic>
        <p:nvPicPr>
          <p:cNvPr id="1040" name="Picture 16" descr="Imagem relacionad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00364" y="4857760"/>
            <a:ext cx="3000396" cy="1985692"/>
          </a:xfrm>
          <a:prstGeom prst="rect">
            <a:avLst/>
          </a:prstGeom>
          <a:noFill/>
        </p:spPr>
      </p:pic>
      <p:sp>
        <p:nvSpPr>
          <p:cNvPr id="1042" name="AutoShape 18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4" name="AutoShape 20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6" name="AutoShape 22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48" name="Picture 24" descr="Imagem relacionad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4714884"/>
            <a:ext cx="3143240" cy="2163382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71744"/>
          </a:xfrm>
        </p:spPr>
        <p:txBody>
          <a:bodyPr>
            <a:normAutofit fontScale="90000"/>
          </a:bodyPr>
          <a:lstStyle/>
          <a:p>
            <a:r>
              <a:rPr lang="pt-BR" b="0" dirty="0" smtClean="0"/>
              <a:t>No </a:t>
            </a:r>
            <a:r>
              <a:rPr lang="pt-BR" b="0" dirty="0" smtClean="0"/>
              <a:t>entanto, a região também tem quem crie os </a:t>
            </a:r>
            <a:r>
              <a:rPr lang="pt-BR" dirty="0" smtClean="0"/>
              <a:t>animais</a:t>
            </a:r>
            <a:r>
              <a:rPr lang="pt-BR" b="0" dirty="0" smtClean="0"/>
              <a:t> de forma ... está </a:t>
            </a:r>
            <a:r>
              <a:rPr lang="pt-BR" dirty="0" err="1" smtClean="0"/>
              <a:t>tudo</a:t>
            </a:r>
            <a:r>
              <a:rPr lang="pt-BR" b="0" dirty="0" err="1" smtClean="0"/>
              <a:t>certinho</a:t>
            </a:r>
            <a:r>
              <a:rPr lang="pt-BR" b="0" dirty="0" smtClean="0"/>
              <a:t>”, explica enquanto mostra a placa de uma das gaiolas.</a:t>
            </a:r>
            <a:endParaRPr lang="pt-BR" dirty="0"/>
          </a:p>
        </p:txBody>
      </p:sp>
      <p:pic>
        <p:nvPicPr>
          <p:cNvPr id="64514" name="Picture 2" descr="Resultado de imagem para passar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4214810" cy="4467710"/>
          </a:xfrm>
          <a:prstGeom prst="rect">
            <a:avLst/>
          </a:prstGeom>
          <a:noFill/>
        </p:spPr>
      </p:pic>
      <p:pic>
        <p:nvPicPr>
          <p:cNvPr id="64516" name="Picture 4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2428868"/>
            <a:ext cx="4929190" cy="4429132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14338"/>
            <a:ext cx="9144000" cy="4572032"/>
          </a:xfrm>
        </p:spPr>
        <p:txBody>
          <a:bodyPr>
            <a:normAutofit fontScale="90000"/>
          </a:bodyPr>
          <a:lstStyle/>
          <a:p>
            <a:r>
              <a:rPr lang="pt-BR" b="0" dirty="0" smtClean="0"/>
              <a:t>Entorpecida pelo frio, a </a:t>
            </a:r>
            <a:r>
              <a:rPr lang="pt-BR" dirty="0" smtClean="0"/>
              <a:t>cobra</a:t>
            </a:r>
            <a:r>
              <a:rPr lang="pt-BR" b="0" dirty="0" smtClean="0"/>
              <a:t> parece ter encontrado o seu próprio .... O mito </a:t>
            </a:r>
            <a:r>
              <a:rPr lang="pt-BR" b="0" dirty="0" err="1" smtClean="0"/>
              <a:t>Corallus</a:t>
            </a:r>
            <a:r>
              <a:rPr lang="pt-BR" b="0" dirty="0" smtClean="0"/>
              <a:t> </a:t>
            </a:r>
            <a:r>
              <a:rPr lang="pt-BR" b="0" dirty="0" err="1" smtClean="0"/>
              <a:t>cropanii</a:t>
            </a:r>
            <a:r>
              <a:rPr lang="pt-BR" b="0" dirty="0" smtClean="0"/>
              <a:t>, em carne e osso — e o mais importante de </a:t>
            </a:r>
            <a:r>
              <a:rPr lang="pt-BR" dirty="0" smtClean="0"/>
              <a:t>tudo</a:t>
            </a:r>
            <a:r>
              <a:rPr lang="pt-BR" b="0" dirty="0" smtClean="0"/>
              <a:t>: vivo! ... Bruno carrega a serpente enrolada num tronco e coloca o </a:t>
            </a:r>
            <a:r>
              <a:rPr lang="pt-BR" dirty="0" smtClean="0"/>
              <a:t>animal</a:t>
            </a:r>
            <a:r>
              <a:rPr lang="pt-BR" b="0" dirty="0" smtClean="0"/>
              <a:t> aos ...</a:t>
            </a:r>
            <a:endParaRPr lang="pt-BR" dirty="0"/>
          </a:p>
        </p:txBody>
      </p:sp>
      <p:pic>
        <p:nvPicPr>
          <p:cNvPr id="65538" name="Picture 2" descr="Resultado de imagem para COBR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0504"/>
            <a:ext cx="9429784" cy="285749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66</TotalTime>
  <Words>24</Words>
  <Application>Microsoft Office PowerPoint</Application>
  <PresentationFormat>Apresentação na tela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Ápice</vt:lpstr>
      <vt:lpstr>Animais da mata atlÂntica</vt:lpstr>
      <vt:lpstr>E a onça-pintada da Mata Atlântica é um dos seis animais selecionados em estado crítico de todo o planeta. O jogo é virtual, mas a onça é</vt:lpstr>
      <vt:lpstr>No entanto, a região também tem quem crie os animais de forma ... está tudocertinho”, explica enquanto mostra a placa de uma das gaiolas.</vt:lpstr>
      <vt:lpstr>Entorpecida pelo frio, a cobra parece ter encontrado o seu próprio .... O mito Corallus cropanii, em carne e osso — e o mais importante de tudo: vivo! ... Bruno carrega a serpente enrolada num tronco e coloca o animal aos 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Aluno03</cp:lastModifiedBy>
  <cp:revision>11</cp:revision>
  <dcterms:created xsi:type="dcterms:W3CDTF">2017-08-21T18:02:21Z</dcterms:created>
  <dcterms:modified xsi:type="dcterms:W3CDTF">2017-09-06T01:31:21Z</dcterms:modified>
</cp:coreProperties>
</file>