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57" r:id="rId4"/>
    <p:sldId id="258" r:id="rId5"/>
    <p:sldId id="260" r:id="rId6"/>
    <p:sldId id="263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6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Mata atlântica</a:t>
            </a:r>
            <a:endParaRPr lang="pt-BR" dirty="0"/>
          </a:p>
        </p:txBody>
      </p:sp>
      <p:pic>
        <p:nvPicPr>
          <p:cNvPr id="55298" name="Picture 2" descr="Resultado de imagem para mata atlân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2643176" cy="1714488"/>
          </a:xfrm>
          <a:prstGeom prst="rect">
            <a:avLst/>
          </a:prstGeom>
          <a:noFill/>
        </p:spPr>
      </p:pic>
      <p:pic>
        <p:nvPicPr>
          <p:cNvPr id="55300" name="Picture 4" descr="Resultado de imagem para mata atlâ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857750" cy="3238501"/>
          </a:xfrm>
          <a:prstGeom prst="rect">
            <a:avLst/>
          </a:prstGeom>
          <a:noFill/>
        </p:spPr>
      </p:pic>
      <p:pic>
        <p:nvPicPr>
          <p:cNvPr id="55302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2394" y="0"/>
            <a:ext cx="2681606" cy="1571612"/>
          </a:xfrm>
          <a:prstGeom prst="rect">
            <a:avLst/>
          </a:prstGeom>
          <a:noFill/>
        </p:spPr>
      </p:pic>
      <p:pic>
        <p:nvPicPr>
          <p:cNvPr id="55304" name="Picture 8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786322"/>
            <a:ext cx="4857752" cy="2071678"/>
          </a:xfrm>
          <a:prstGeom prst="rect">
            <a:avLst/>
          </a:prstGeom>
          <a:noFill/>
        </p:spPr>
      </p:pic>
      <p:sp>
        <p:nvSpPr>
          <p:cNvPr id="55306" name="AutoShape 1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5308" name="AutoShape 1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5310" name="Picture 14" descr="Imagem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571612"/>
            <a:ext cx="4286248" cy="3214710"/>
          </a:xfrm>
          <a:prstGeom prst="rect">
            <a:avLst/>
          </a:prstGeom>
          <a:noFill/>
        </p:spPr>
      </p:pic>
      <p:pic>
        <p:nvPicPr>
          <p:cNvPr id="55312" name="Picture 16" descr="Imagem relaciona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786322"/>
            <a:ext cx="4286248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Vamos preservar o que temos</a:t>
            </a:r>
            <a:endParaRPr lang="pt-BR" dirty="0"/>
          </a:p>
        </p:txBody>
      </p:sp>
      <p:pic>
        <p:nvPicPr>
          <p:cNvPr id="46082" name="Picture 2" descr="Resultado de imagem para as curiosidades da mata atlantica linda do bras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857784" cy="2571768"/>
          </a:xfrm>
          <a:prstGeom prst="rect">
            <a:avLst/>
          </a:prstGeom>
          <a:noFill/>
        </p:spPr>
      </p:pic>
      <p:pic>
        <p:nvPicPr>
          <p:cNvPr id="46084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14753"/>
            <a:ext cx="4286248" cy="3143248"/>
          </a:xfrm>
          <a:prstGeom prst="rect">
            <a:avLst/>
          </a:prstGeom>
          <a:noFill/>
        </p:spPr>
      </p:pic>
      <p:pic>
        <p:nvPicPr>
          <p:cNvPr id="46086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142984"/>
            <a:ext cx="4286248" cy="2571768"/>
          </a:xfrm>
          <a:prstGeom prst="rect">
            <a:avLst/>
          </a:prstGeom>
          <a:noFill/>
        </p:spPr>
      </p:pic>
      <p:pic>
        <p:nvPicPr>
          <p:cNvPr id="46088" name="Picture 8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4857752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Vamos preservar a mata atlântica</a:t>
            </a:r>
            <a:endParaRPr lang="pt-BR" dirty="0"/>
          </a:p>
        </p:txBody>
      </p:sp>
      <p:pic>
        <p:nvPicPr>
          <p:cNvPr id="20482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905625" cy="470535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Onças </a:t>
            </a:r>
            <a:r>
              <a:rPr lang="pt-BR" dirty="0" err="1" smtClean="0"/>
              <a:t>bêbes</a:t>
            </a:r>
            <a:endParaRPr lang="pt-BR" dirty="0"/>
          </a:p>
        </p:txBody>
      </p:sp>
      <p:pic>
        <p:nvPicPr>
          <p:cNvPr id="54274" name="Picture 2" descr="Resultado de imagem para onça be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71736" cy="1928802"/>
          </a:xfrm>
          <a:prstGeom prst="rect">
            <a:avLst/>
          </a:prstGeom>
          <a:noFill/>
        </p:spPr>
      </p:pic>
      <p:pic>
        <p:nvPicPr>
          <p:cNvPr id="54276" name="Picture 4" descr="Resultado de imagem para onça be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85" y="0"/>
            <a:ext cx="2286015" cy="1714512"/>
          </a:xfrm>
          <a:prstGeom prst="rect">
            <a:avLst/>
          </a:prstGeom>
          <a:noFill/>
        </p:spPr>
      </p:pic>
      <p:pic>
        <p:nvPicPr>
          <p:cNvPr id="54278" name="Picture 6" descr="Resultado de imagem para onça be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143116"/>
            <a:ext cx="5905500" cy="43815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Cachoeiras da mata atlântica</a:t>
            </a:r>
            <a:endParaRPr lang="pt-BR" dirty="0"/>
          </a:p>
        </p:txBody>
      </p:sp>
      <p:pic>
        <p:nvPicPr>
          <p:cNvPr id="56322" name="Picture 2" descr="Resultado de imagem para cachoeira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977905" cy="2786082"/>
          </a:xfrm>
          <a:prstGeom prst="rect">
            <a:avLst/>
          </a:prstGeom>
          <a:noFill/>
        </p:spPr>
      </p:pic>
      <p:pic>
        <p:nvPicPr>
          <p:cNvPr id="56324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071546"/>
            <a:ext cx="5143504" cy="285752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-15909925" y="-6406039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BR" dirty="0" smtClean="0">
                <a:solidFill>
                  <a:prstClr val="white"/>
                </a:solidFill>
              </a:rPr>
              <a:t>www.trilhaseaventuras.com.br/wp-content/uploads/2014/02/petar-sp-11.jpg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8927763" y="-9239726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prstClr val="white"/>
                </a:solidFill>
              </a:rPr>
              <a:t>://www.trilhaseaventuras.com.br/wp-content/uploads/2014/02/petar-sp-11.jpg</a:t>
            </a:r>
            <a:endParaRPr lang="pt-BR" dirty="0"/>
          </a:p>
        </p:txBody>
      </p:sp>
      <p:pic>
        <p:nvPicPr>
          <p:cNvPr id="56326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4286248" cy="2928934"/>
          </a:xfrm>
          <a:prstGeom prst="rect">
            <a:avLst/>
          </a:prstGeom>
          <a:noFill/>
        </p:spPr>
      </p:pic>
      <p:pic>
        <p:nvPicPr>
          <p:cNvPr id="56328" name="Picture 8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929066"/>
            <a:ext cx="4857752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Os </a:t>
            </a:r>
            <a:r>
              <a:rPr lang="pt-BR" smtClean="0"/>
              <a:t>passàros</a:t>
            </a:r>
            <a:r>
              <a:rPr lang="pt-BR" dirty="0" smtClean="0"/>
              <a:t> da mata </a:t>
            </a:r>
            <a:r>
              <a:rPr lang="pt-BR" dirty="0" err="1" smtClean="0"/>
              <a:t>atlâNTICA</a:t>
            </a:r>
            <a:endParaRPr lang="pt-BR" dirty="0"/>
          </a:p>
        </p:txBody>
      </p:sp>
      <p:pic>
        <p:nvPicPr>
          <p:cNvPr id="5837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929090" cy="2827028"/>
          </a:xfrm>
          <a:prstGeom prst="rect">
            <a:avLst/>
          </a:prstGeom>
          <a:noFill/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286280" cy="321471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leões dourados</a:t>
            </a:r>
            <a:endParaRPr lang="pt-BR" dirty="0"/>
          </a:p>
        </p:txBody>
      </p:sp>
      <p:pic>
        <p:nvPicPr>
          <p:cNvPr id="19458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286248" cy="2428892"/>
          </a:xfrm>
          <a:prstGeom prst="rect">
            <a:avLst/>
          </a:prstGeom>
          <a:noFill/>
        </p:spPr>
      </p:pic>
      <p:pic>
        <p:nvPicPr>
          <p:cNvPr id="19460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71546"/>
            <a:ext cx="4857752" cy="2428892"/>
          </a:xfrm>
          <a:prstGeom prst="rect">
            <a:avLst/>
          </a:prstGeom>
          <a:noFill/>
        </p:spPr>
      </p:pic>
      <p:pic>
        <p:nvPicPr>
          <p:cNvPr id="19462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0"/>
            <a:ext cx="7858180" cy="2928934"/>
          </a:xfrm>
        </p:spPr>
        <p:txBody>
          <a:bodyPr>
            <a:normAutofit fontScale="90000"/>
          </a:bodyPr>
          <a:lstStyle/>
          <a:p>
            <a:r>
              <a:rPr lang="pt-BR" b="0" dirty="0" smtClean="0"/>
              <a:t>Essas florestas de mata original — para os biólogos, primárias ou de clímax — são apenas cerca de 3% da </a:t>
            </a:r>
            <a:r>
              <a:rPr lang="pt-BR" dirty="0" smtClean="0"/>
              <a:t>Mata Atlântica</a:t>
            </a:r>
            <a:r>
              <a:rPr lang="pt-BR" b="0" dirty="0" smtClean="0"/>
              <a:t> em todo o </a:t>
            </a:r>
            <a:r>
              <a:rPr lang="pt-BR" dirty="0" smtClean="0"/>
              <a:t>Brasil</a:t>
            </a:r>
            <a:endParaRPr lang="pt-BR" dirty="0"/>
          </a:p>
        </p:txBody>
      </p:sp>
      <p:pic>
        <p:nvPicPr>
          <p:cNvPr id="1741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71786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38" y="0"/>
            <a:ext cx="7286676" cy="157161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Vamos preservar a mata atlântica se não,não teremos oxigênio</a:t>
            </a:r>
            <a:endParaRPr lang="pt-BR" dirty="0"/>
          </a:p>
        </p:txBody>
      </p:sp>
      <p:pic>
        <p:nvPicPr>
          <p:cNvPr id="1843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6934200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Sò</a:t>
            </a:r>
            <a:r>
              <a:rPr lang="pt-BR" dirty="0" smtClean="0"/>
              <a:t> </a:t>
            </a:r>
            <a:r>
              <a:rPr lang="pt-BR" dirty="0" err="1" smtClean="0"/>
              <a:t>essiste</a:t>
            </a:r>
            <a:r>
              <a:rPr lang="pt-BR" dirty="0" smtClean="0"/>
              <a:t> 7% da mata atlântica se nos não preservamos não teremos floresta nenhuma</a:t>
            </a:r>
            <a:endParaRPr lang="pt-BR" dirty="0"/>
          </a:p>
        </p:txBody>
      </p:sp>
      <p:pic>
        <p:nvPicPr>
          <p:cNvPr id="47106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75</Words>
  <Application>Microsoft Office PowerPoint</Application>
  <PresentationFormat>Apresentação na tela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Ápice</vt:lpstr>
      <vt:lpstr>Mata atlântica</vt:lpstr>
      <vt:lpstr>Vamos preservar a mata atlântica</vt:lpstr>
      <vt:lpstr>Onças bêbes</vt:lpstr>
      <vt:lpstr>Cachoeiras da mata atlântica</vt:lpstr>
      <vt:lpstr>Os passàros da mata atlâNTICA</vt:lpstr>
      <vt:lpstr>Os leões dourados</vt:lpstr>
      <vt:lpstr>Essas florestas de mata original — para os biólogos, primárias ou de clímax — são apenas cerca de 3% da Mata Atlântica em todo o Brasil</vt:lpstr>
      <vt:lpstr>Vamos preservar a mata atlântica se não,não teremos oxigênio</vt:lpstr>
      <vt:lpstr>Sò essiste 7% da mata atlântica se nos não preservamos não teremos floresta nenhuma</vt:lpstr>
      <vt:lpstr>Vamos preservar o que temos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Aluno03</cp:lastModifiedBy>
  <cp:revision>9</cp:revision>
  <dcterms:created xsi:type="dcterms:W3CDTF">2017-08-21T18:02:21Z</dcterms:created>
  <dcterms:modified xsi:type="dcterms:W3CDTF">2017-10-16T17:37:13Z</dcterms:modified>
</cp:coreProperties>
</file>