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riângulo retângulo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ítulo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7" name="Subtítulo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grpSp>
        <p:nvGrpSpPr>
          <p:cNvPr id="2" name="Grupo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orma livre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orma livre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orma livre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Conector reto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Espaço Reservado para Data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EECF675D-F5F4-44C0-B3BB-A6AAAC8A331A}" type="datetimeFigureOut">
              <a:rPr lang="pt-BR" smtClean="0"/>
              <a:pPr/>
              <a:t>28/08/2017</a:t>
            </a:fld>
            <a:endParaRPr lang="pt-BR"/>
          </a:p>
        </p:txBody>
      </p:sp>
      <p:sp>
        <p:nvSpPr>
          <p:cNvPr id="19" name="Espaço Reservado para Rodapé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pt-BR"/>
          </a:p>
        </p:txBody>
      </p:sp>
      <p:sp>
        <p:nvSpPr>
          <p:cNvPr id="27" name="Espaço Reservado para Número de Slid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F7DD8E7A-C2A7-42B7-BD57-1DEE2F67210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ECF675D-F5F4-44C0-B3BB-A6AAAC8A331A}" type="datetimeFigureOut">
              <a:rPr lang="pt-BR" smtClean="0"/>
              <a:pPr/>
              <a:t>28/08/2017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7DD8E7A-C2A7-42B7-BD57-1DEE2F67210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ECF675D-F5F4-44C0-B3BB-A6AAAC8A331A}" type="datetimeFigureOut">
              <a:rPr lang="pt-BR" smtClean="0"/>
              <a:pPr/>
              <a:t>28/08/2017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7DD8E7A-C2A7-42B7-BD57-1DEE2F67210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ECF675D-F5F4-44C0-B3BB-A6AAAC8A331A}" type="datetimeFigureOut">
              <a:rPr lang="pt-BR" smtClean="0"/>
              <a:pPr/>
              <a:t>28/08/2017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7DD8E7A-C2A7-42B7-BD57-1DEE2F672103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7" name="Título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ECF675D-F5F4-44C0-B3BB-A6AAAC8A331A}" type="datetimeFigureOut">
              <a:rPr lang="pt-BR" smtClean="0"/>
              <a:pPr/>
              <a:t>28/08/2017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7DD8E7A-C2A7-42B7-BD57-1DEE2F672103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7" name="Divisa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Divisa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ECF675D-F5F4-44C0-B3BB-A6AAAC8A331A}" type="datetimeFigureOut">
              <a:rPr lang="pt-BR" smtClean="0"/>
              <a:pPr/>
              <a:t>28/08/2017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7DD8E7A-C2A7-42B7-BD57-1DEE2F672103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8" name="Título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çã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ECF675D-F5F4-44C0-B3BB-A6AAAC8A331A}" type="datetimeFigureOut">
              <a:rPr lang="pt-BR" smtClean="0"/>
              <a:pPr/>
              <a:t>28/08/2017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7DD8E7A-C2A7-42B7-BD57-1DEE2F67210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ECF675D-F5F4-44C0-B3BB-A6AAAC8A331A}" type="datetimeFigureOut">
              <a:rPr lang="pt-BR" smtClean="0"/>
              <a:pPr/>
              <a:t>28/08/2017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7DD8E7A-C2A7-42B7-BD57-1DEE2F672103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6" name="Título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ECF675D-F5F4-44C0-B3BB-A6AAAC8A331A}" type="datetimeFigureOut">
              <a:rPr lang="pt-BR" smtClean="0"/>
              <a:pPr/>
              <a:t>28/08/2017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7DD8E7A-C2A7-42B7-BD57-1DEE2F67210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EECF675D-F5F4-44C0-B3BB-A6AAAC8A331A}" type="datetimeFigureOut">
              <a:rPr lang="pt-BR" smtClean="0"/>
              <a:pPr/>
              <a:t>28/08/2017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7DD8E7A-C2A7-42B7-BD57-1DEE2F67210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EECF675D-F5F4-44C0-B3BB-A6AAAC8A331A}" type="datetimeFigureOut">
              <a:rPr lang="pt-BR" smtClean="0"/>
              <a:pPr/>
              <a:t>28/08/2017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F7DD8E7A-C2A7-42B7-BD57-1DEE2F672103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8" name="Forma livre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orma livre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Triângulo retângulo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Conector reto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Divisa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Divisa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orma livre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orma livre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Triângulo retângulo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Conector reto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Espaço Reservado para Título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0" name="Espaço Reservado para Texto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0" name="Espaço Reservado para Data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EECF675D-F5F4-44C0-B3BB-A6AAAC8A331A}" type="datetimeFigureOut">
              <a:rPr lang="pt-BR" smtClean="0"/>
              <a:pPr/>
              <a:t>28/08/2017</a:t>
            </a:fld>
            <a:endParaRPr lang="pt-BR"/>
          </a:p>
        </p:txBody>
      </p:sp>
      <p:sp>
        <p:nvSpPr>
          <p:cNvPr id="22" name="Espaço Reservado para Rodapé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pt-BR"/>
          </a:p>
        </p:txBody>
      </p:sp>
      <p:sp>
        <p:nvSpPr>
          <p:cNvPr id="18" name="Espaço Reservado para Número de Slide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F7DD8E7A-C2A7-42B7-BD57-1DEE2F67210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ANIMAIS DA MATA ATLANTICA</a:t>
            </a:r>
            <a:br>
              <a:rPr lang="pt-BR" dirty="0" smtClean="0"/>
            </a:br>
            <a:endParaRPr lang="pt-B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ANIMAL</a:t>
            </a:r>
            <a:br>
              <a:rPr lang="pt-BR" dirty="0" smtClean="0"/>
            </a:br>
            <a:endParaRPr lang="pt-BR" dirty="0"/>
          </a:p>
        </p:txBody>
      </p:sp>
      <p:pic>
        <p:nvPicPr>
          <p:cNvPr id="1026" name="Picture 2" descr="Resultado de imagem para ANIMAIS DA MATA ATLANTIC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472" y="2214554"/>
            <a:ext cx="2928958" cy="2571768"/>
          </a:xfrm>
          <a:prstGeom prst="rect">
            <a:avLst/>
          </a:prstGeom>
          <a:noFill/>
        </p:spPr>
      </p:pic>
      <p:pic>
        <p:nvPicPr>
          <p:cNvPr id="1028" name="Picture 4" descr="Resultado de imagem para ANIMAIS DA MATA ATLANTICA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643306" y="2143116"/>
            <a:ext cx="3571900" cy="2677482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500042"/>
            <a:ext cx="7467600" cy="2428892"/>
          </a:xfrm>
        </p:spPr>
        <p:txBody>
          <a:bodyPr>
            <a:normAutofit fontScale="90000"/>
          </a:bodyPr>
          <a:lstStyle/>
          <a:p>
            <a:r>
              <a:rPr lang="pt-BR" dirty="0" smtClean="0"/>
              <a:t>A ONÇA  E  UMS ANIMAIS  MAIS  PERIGOSOS  MAIS  FOFOS MAS  NÃO  PROVOQUE  PORQUE VOCE PODE SE  MACHUCAR.</a:t>
            </a:r>
            <a:endParaRPr lang="pt-BR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urso">
  <a:themeElements>
    <a:clrScheme name="Técnica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Concurso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urso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50</TotalTime>
  <Words>23</Words>
  <Application>Microsoft Office PowerPoint</Application>
  <PresentationFormat>Apresentação na tela (4:3)</PresentationFormat>
  <Paragraphs>3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3</vt:i4>
      </vt:variant>
    </vt:vector>
  </HeadingPairs>
  <TitlesOfParts>
    <vt:vector size="4" baseType="lpstr">
      <vt:lpstr>Concurso</vt:lpstr>
      <vt:lpstr>ANIMAIS DA MATA ATLANTICA </vt:lpstr>
      <vt:lpstr>ANIMAL </vt:lpstr>
      <vt:lpstr>A ONÇA  E  UMS ANIMAIS  MAIS  PERIGOSOS  MAIS  FOFOS MAS  NÃO  PROVOQUE  PORQUE VOCE PODE SE  MACHUCAR.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Admin</dc:creator>
  <cp:lastModifiedBy>Aluno01</cp:lastModifiedBy>
  <cp:revision>8</cp:revision>
  <dcterms:created xsi:type="dcterms:W3CDTF">2017-08-21T18:02:21Z</dcterms:created>
  <dcterms:modified xsi:type="dcterms:W3CDTF">2017-08-28T18:18:54Z</dcterms:modified>
</cp:coreProperties>
</file>