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ANIMAIS DA MATA ATLANTICA</a:t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ANIMAL</a:t>
            </a:r>
            <a:br>
              <a:rPr lang="pt-BR" dirty="0" smtClean="0"/>
            </a:br>
            <a:endParaRPr lang="pt-BR" dirty="0"/>
          </a:p>
        </p:txBody>
      </p:sp>
      <p:pic>
        <p:nvPicPr>
          <p:cNvPr id="1026" name="Picture 2" descr="Resultado de imagem para ANIMAIS DA MATA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214554"/>
            <a:ext cx="2928958" cy="2571768"/>
          </a:xfrm>
          <a:prstGeom prst="rect">
            <a:avLst/>
          </a:prstGeom>
          <a:noFill/>
        </p:spPr>
      </p:pic>
      <p:pic>
        <p:nvPicPr>
          <p:cNvPr id="1028" name="Picture 4" descr="Resultado de imagem para ANIMAIS DA MATA ATLANT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2143116"/>
            <a:ext cx="3571900" cy="267748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467600" cy="242889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 ONÇA  E  UMS ANIMAIS  MAIS  PERIGOSOS  MAIS  FOFOS MAS  NÃO  PROVOQUE  PORQUE VOCE PODE SE  MACHUCAR.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</TotalTime>
  <Words>23</Words>
  <Application>Microsoft Office PowerPoint</Application>
  <PresentationFormat>Apresentação na tela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Concurso</vt:lpstr>
      <vt:lpstr>ANIMAIS DA MATA ATLANTICA </vt:lpstr>
      <vt:lpstr>ANIMAL </vt:lpstr>
      <vt:lpstr>A ONÇA  E  UMS ANIMAIS  MAIS  PERIGOSOS  MAIS  FOFOS MAS  NÃO  PROVOQUE  PORQUE VOCE PODE SE  MACHUCAR.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Aluno01</cp:lastModifiedBy>
  <cp:revision>8</cp:revision>
  <dcterms:created xsi:type="dcterms:W3CDTF">2017-08-21T18:02:21Z</dcterms:created>
  <dcterms:modified xsi:type="dcterms:W3CDTF">2017-08-28T18:18:54Z</dcterms:modified>
</cp:coreProperties>
</file>