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ECF675D-F5F4-44C0-B3BB-A6AAAC8A331A}" type="datetimeFigureOut">
              <a:rPr lang="pt-BR" smtClean="0"/>
              <a:pPr/>
              <a:t>21/08/2017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ECF675D-F5F4-44C0-B3BB-A6AAAC8A331A}" type="datetimeFigureOut">
              <a:rPr lang="pt-BR" smtClean="0"/>
              <a:pPr/>
              <a:t>21/08/2017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ECF675D-F5F4-44C0-B3BB-A6AAAC8A331A}" type="datetimeFigureOut">
              <a:rPr lang="pt-BR" smtClean="0"/>
              <a:pPr/>
              <a:t>21/08/2017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21/08/2017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21/08/2017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ECF675D-F5F4-44C0-B3BB-A6AAAC8A331A}" type="datetimeFigureOut">
              <a:rPr lang="pt-BR" smtClean="0"/>
              <a:pPr/>
              <a:t>21/08/2017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21/08/2017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ECF675D-F5F4-44C0-B3BB-A6AAAC8A331A}" type="datetimeFigureOut">
              <a:rPr lang="pt-BR" smtClean="0"/>
              <a:pPr/>
              <a:t>21/08/2017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ECF675D-F5F4-44C0-B3BB-A6AAAC8A331A}" type="datetimeFigureOut">
              <a:rPr lang="pt-BR" smtClean="0"/>
              <a:pPr/>
              <a:t>21/08/2017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ECF675D-F5F4-44C0-B3BB-A6AAAC8A331A}" type="datetimeFigureOut">
              <a:rPr lang="pt-BR" smtClean="0"/>
              <a:pPr/>
              <a:t>21/08/2017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MATA ATLANTICA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FLORESTA</a:t>
            </a:r>
            <a:endParaRPr lang="pt-BR" dirty="0"/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6" name="Picture 2" descr="Resultado de imagem para MATA ATLANTICA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928802"/>
            <a:ext cx="4286280" cy="3500462"/>
          </a:xfrm>
          <a:prstGeom prst="rect">
            <a:avLst/>
          </a:prstGeom>
          <a:noFill/>
        </p:spPr>
      </p:pic>
      <p:pic>
        <p:nvPicPr>
          <p:cNvPr id="1028" name="Picture 4" descr="Resultado de imagem para mata atlANTIC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2066" y="2571744"/>
            <a:ext cx="3714742" cy="25717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MATA ATLANTICA</a:t>
            </a:r>
            <a:endParaRPr lang="pt-BR" dirty="0"/>
          </a:p>
        </p:txBody>
      </p:sp>
      <p:pic>
        <p:nvPicPr>
          <p:cNvPr id="16388" name="Picture 4" descr="Resultado de imagem para mata atlANTIC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714488"/>
            <a:ext cx="4143404" cy="2857521"/>
          </a:xfrm>
          <a:prstGeom prst="rect">
            <a:avLst/>
          </a:prstGeom>
          <a:noFill/>
        </p:spPr>
      </p:pic>
      <p:pic>
        <p:nvPicPr>
          <p:cNvPr id="16390" name="Picture 6" descr="Resultado de imagem para mata atlANTIC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3504" y="1643050"/>
            <a:ext cx="3714776" cy="292895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MATA</a:t>
            </a:r>
            <a:endParaRPr lang="pt-BR" dirty="0"/>
          </a:p>
        </p:txBody>
      </p:sp>
      <p:pic>
        <p:nvPicPr>
          <p:cNvPr id="15362" name="Picture 2" descr="Resultado de imagem para mata atlANTIC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5" y="1714489"/>
            <a:ext cx="3286147" cy="2286015"/>
          </a:xfrm>
          <a:prstGeom prst="rect">
            <a:avLst/>
          </a:prstGeom>
          <a:noFill/>
        </p:spPr>
      </p:pic>
      <p:pic>
        <p:nvPicPr>
          <p:cNvPr id="15364" name="Picture 4" descr="Resultado de imagem para mata atlANTIC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43372" y="1643050"/>
            <a:ext cx="3714776" cy="2428893"/>
          </a:xfrm>
          <a:prstGeom prst="rect">
            <a:avLst/>
          </a:prstGeom>
          <a:noFill/>
        </p:spPr>
      </p:pic>
      <p:pic>
        <p:nvPicPr>
          <p:cNvPr id="15366" name="Picture 6" descr="Resultado de imagem para mata atlANTIC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58" y="4071942"/>
            <a:ext cx="3857652" cy="2516459"/>
          </a:xfrm>
          <a:prstGeom prst="rect">
            <a:avLst/>
          </a:prstGeom>
          <a:noFill/>
        </p:spPr>
      </p:pic>
      <p:pic>
        <p:nvPicPr>
          <p:cNvPr id="15368" name="Picture 8" descr="Resultado de imagem para mata atlANTICA 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643438" y="4143380"/>
            <a:ext cx="3214710" cy="25003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654296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 </a:t>
            </a:r>
            <a:r>
              <a:rPr lang="pt-BR" dirty="0" smtClean="0"/>
              <a:t> a  mata </a:t>
            </a:r>
            <a:r>
              <a:rPr lang="pt-BR" dirty="0" err="1" smtClean="0"/>
              <a:t>atlantica</a:t>
            </a:r>
            <a:r>
              <a:rPr lang="pt-BR" dirty="0" smtClean="0"/>
              <a:t> É   MUITO FAMOSA  MUITOS  ANIMAIS  BONITOS  E FEROSES ELA é muito </a:t>
            </a:r>
            <a:r>
              <a:rPr lang="pt-BR" dirty="0" err="1" smtClean="0"/>
              <a:t>muito</a:t>
            </a:r>
            <a:r>
              <a:rPr lang="pt-BR" dirty="0" smtClean="0"/>
              <a:t>  mais muito grande  bonita mar rios  as  ÁGUAS CRISTALINAS E  MUITAS ARVORES.</a:t>
            </a:r>
            <a:endParaRPr lang="pt-B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39</TotalTime>
  <Words>35</Words>
  <Application>Microsoft Office PowerPoint</Application>
  <PresentationFormat>Apresentação na tela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Balcão Envidraçado</vt:lpstr>
      <vt:lpstr>MATA ATLANTICA</vt:lpstr>
      <vt:lpstr>Slide 2</vt:lpstr>
      <vt:lpstr>MATA ATLANTICA</vt:lpstr>
      <vt:lpstr>MATA</vt:lpstr>
      <vt:lpstr>  a  mata atlantica É   MUITO FAMOSA  MUITOS  ANIMAIS  BONITOS  E FEROSES ELA é muito muito  mais muito grande  bonita mar rios  as  ÁGUAS CRISTALINAS E  MUITAS ARVORES.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Aluno01</cp:lastModifiedBy>
  <cp:revision>5</cp:revision>
  <dcterms:created xsi:type="dcterms:W3CDTF">2017-08-21T18:02:21Z</dcterms:created>
  <dcterms:modified xsi:type="dcterms:W3CDTF">2017-08-21T18:44:50Z</dcterms:modified>
</cp:coreProperties>
</file>