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MATA </a:t>
            </a:r>
            <a:r>
              <a:rPr lang="pt-BR" dirty="0" smtClean="0"/>
              <a:t>ATLANTICA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FLORESTA</a:t>
            </a:r>
            <a:endParaRPr lang="pt-BR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FRUTAS DA MATA ATLANTICA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43010" name="Picture 2" descr="Resultado de imagem para FRUTA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2286016" cy="1828813"/>
          </a:xfrm>
          <a:prstGeom prst="rect">
            <a:avLst/>
          </a:prstGeom>
          <a:noFill/>
        </p:spPr>
      </p:pic>
      <p:pic>
        <p:nvPicPr>
          <p:cNvPr id="43012" name="Picture 4" descr="Resultado de imagem para FRUTAS D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3000396" cy="2214578"/>
          </a:xfrm>
          <a:prstGeom prst="rect">
            <a:avLst/>
          </a:prstGeom>
          <a:noFill/>
        </p:spPr>
      </p:pic>
      <p:pic>
        <p:nvPicPr>
          <p:cNvPr id="43014" name="Picture 6" descr="Resultado de imagem para FRUTAS DA MATA ATLAN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071942"/>
            <a:ext cx="3000396" cy="2143140"/>
          </a:xfrm>
          <a:prstGeom prst="rect">
            <a:avLst/>
          </a:prstGeom>
          <a:noFill/>
        </p:spPr>
      </p:pic>
      <p:pic>
        <p:nvPicPr>
          <p:cNvPr id="43018" name="Picture 10" descr="Resultado de imagem para FRUTAS DA MATA ATLANT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857629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PAISAGEM</a:t>
            </a:r>
            <a:endParaRPr lang="pt-BR" dirty="0"/>
          </a:p>
        </p:txBody>
      </p:sp>
      <p:pic>
        <p:nvPicPr>
          <p:cNvPr id="1026" name="Picture 2" descr="Resultado de imagem para MATA ATLANTIC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3143272" cy="2214578"/>
          </a:xfrm>
          <a:prstGeom prst="rect">
            <a:avLst/>
          </a:prstGeom>
          <a:noFill/>
        </p:spPr>
      </p:pic>
      <p:pic>
        <p:nvPicPr>
          <p:cNvPr id="1028" name="Picture 4" descr="Resultado de imagem par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928802"/>
            <a:ext cx="3214710" cy="2167977"/>
          </a:xfrm>
          <a:prstGeom prst="rect">
            <a:avLst/>
          </a:prstGeom>
          <a:noFill/>
        </p:spPr>
      </p:pic>
      <p:pic>
        <p:nvPicPr>
          <p:cNvPr id="28674" name="Picture 2" descr="Resultado de imagem para TIPOS DE PAISAGEM DA MATA ATLAN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14818"/>
            <a:ext cx="3643338" cy="2214578"/>
          </a:xfrm>
          <a:prstGeom prst="rect">
            <a:avLst/>
          </a:prstGeom>
          <a:noFill/>
        </p:spPr>
      </p:pic>
      <p:pic>
        <p:nvPicPr>
          <p:cNvPr id="28676" name="Picture 4" descr="Resultado de imagem para TIPOS DE PAISAGEM DA MATA ATLANT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143380"/>
            <a:ext cx="3071834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MATA ATLANTICA</a:t>
            </a:r>
            <a:endParaRPr lang="pt-BR" dirty="0"/>
          </a:p>
        </p:txBody>
      </p:sp>
      <p:pic>
        <p:nvPicPr>
          <p:cNvPr id="16388" name="Picture 4" descr="Resultado de imagem par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9"/>
            <a:ext cx="3357586" cy="2214578"/>
          </a:xfrm>
          <a:prstGeom prst="rect">
            <a:avLst/>
          </a:prstGeom>
          <a:noFill/>
        </p:spPr>
      </p:pic>
      <p:pic>
        <p:nvPicPr>
          <p:cNvPr id="16390" name="Picture 6" descr="Resultado de imagem par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488"/>
            <a:ext cx="3286148" cy="2143140"/>
          </a:xfrm>
          <a:prstGeom prst="rect">
            <a:avLst/>
          </a:prstGeom>
          <a:noFill/>
        </p:spPr>
      </p:pic>
      <p:pic>
        <p:nvPicPr>
          <p:cNvPr id="27650" name="Picture 2" descr="Resultado de imagem para animais da mata atlan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071942"/>
            <a:ext cx="3071834" cy="2314578"/>
          </a:xfrm>
          <a:prstGeom prst="rect">
            <a:avLst/>
          </a:prstGeom>
          <a:noFill/>
        </p:spPr>
      </p:pic>
      <p:pic>
        <p:nvPicPr>
          <p:cNvPr id="27652" name="Picture 4" descr="Resultado de imagem para animais da mata atlant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000504"/>
            <a:ext cx="3357586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OS ANIMAIS DA  MATA ATLANTICA</a:t>
            </a:r>
            <a:endParaRPr lang="pt-BR" dirty="0"/>
          </a:p>
        </p:txBody>
      </p:sp>
      <p:pic>
        <p:nvPicPr>
          <p:cNvPr id="15364" name="Picture 4" descr="Resultado de imagem par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643050"/>
            <a:ext cx="3714776" cy="2428893"/>
          </a:xfrm>
          <a:prstGeom prst="rect">
            <a:avLst/>
          </a:prstGeom>
          <a:noFill/>
        </p:spPr>
      </p:pic>
      <p:pic>
        <p:nvPicPr>
          <p:cNvPr id="26626" name="Picture 2" descr="Resultado de imagem para ANIMAIS D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2714644" cy="2143140"/>
          </a:xfrm>
          <a:prstGeom prst="rect">
            <a:avLst/>
          </a:prstGeom>
          <a:noFill/>
        </p:spPr>
      </p:pic>
      <p:pic>
        <p:nvPicPr>
          <p:cNvPr id="26628" name="Picture 4" descr="Resultado de imagem para ANIMAIS DA MATA ATLAN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71942"/>
            <a:ext cx="2786082" cy="2143140"/>
          </a:xfrm>
          <a:prstGeom prst="rect">
            <a:avLst/>
          </a:prstGeom>
          <a:noFill/>
        </p:spPr>
      </p:pic>
      <p:pic>
        <p:nvPicPr>
          <p:cNvPr id="26630" name="Picture 6" descr="Resultado de imagem para ANIMAIS DA MATA ATLANT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357694"/>
            <a:ext cx="3643338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226064"/>
          </a:xfrm>
        </p:spPr>
        <p:txBody>
          <a:bodyPr>
            <a:normAutofit/>
          </a:bodyPr>
          <a:lstStyle/>
          <a:p>
            <a:r>
              <a:rPr lang="pt-BR" dirty="0" smtClean="0"/>
              <a:t>A MATA ATLANTICA ANTIGAMENTE TINHA 100% agora atualmente tem 7% a mata atlântica tem animais lindos </a:t>
            </a:r>
            <a:r>
              <a:rPr lang="pt-BR" dirty="0" smtClean="0"/>
              <a:t> </a:t>
            </a:r>
            <a:r>
              <a:rPr lang="pt-BR" dirty="0" smtClean="0"/>
              <a:t>e </a:t>
            </a:r>
            <a:r>
              <a:rPr lang="pt-BR" dirty="0" smtClean="0"/>
              <a:t>ferozes </a:t>
            </a:r>
            <a:r>
              <a:rPr lang="pt-BR" dirty="0" err="1" smtClean="0"/>
              <a:t>tamben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</TotalTime>
  <Words>38</Words>
  <Application>Microsoft Office PowerPoint</Application>
  <PresentationFormat>Apresentação na tela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Ápice</vt:lpstr>
      <vt:lpstr>MATA ATLANTICA</vt:lpstr>
      <vt:lpstr>FRUTAS DA MATA ATLANTICA </vt:lpstr>
      <vt:lpstr>TIPOS DE PAISAGEM</vt:lpstr>
      <vt:lpstr>MATA ATLANTICA</vt:lpstr>
      <vt:lpstr>OS ANIMAIS DA  MATA ATLANTICA</vt:lpstr>
      <vt:lpstr>A MATA ATLANTICA ANTIGAMENTE TINHA 100% agora atualmente tem 7% a mata atlântica tem animais lindos  e ferozes tamben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Aluno01</cp:lastModifiedBy>
  <cp:revision>9</cp:revision>
  <dcterms:created xsi:type="dcterms:W3CDTF">2017-08-21T18:02:21Z</dcterms:created>
  <dcterms:modified xsi:type="dcterms:W3CDTF">2017-10-16T17:51:15Z</dcterms:modified>
</cp:coreProperties>
</file>