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EA6208-629F-417C-BD61-EAE58AB56909}" type="datetimeFigureOut">
              <a:rPr lang="pt-BR" smtClean="0"/>
              <a:t>28/8/2017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DA51E6-95F9-4796-BAD4-EAFB6F17278A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Minha família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Família  Eduarda  Camilo </a:t>
            </a:r>
            <a:r>
              <a:rPr lang="pt-BR" dirty="0" err="1" smtClean="0"/>
              <a:t>Digilio</a:t>
            </a:r>
            <a:endParaRPr lang="pt-BR" dirty="0"/>
          </a:p>
        </p:txBody>
      </p:sp>
      <p:sp>
        <p:nvSpPr>
          <p:cNvPr id="4" name="Rosto feliz 3"/>
          <p:cNvSpPr/>
          <p:nvPr/>
        </p:nvSpPr>
        <p:spPr>
          <a:xfrm flipV="1">
            <a:off x="1428728" y="428604"/>
            <a:ext cx="45719" cy="71438"/>
          </a:xfrm>
          <a:prstGeom prst="smileyFace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oração 4"/>
          <p:cNvSpPr/>
          <p:nvPr/>
        </p:nvSpPr>
        <p:spPr>
          <a:xfrm>
            <a:off x="857224" y="2357430"/>
            <a:ext cx="1428760" cy="1143008"/>
          </a:xfrm>
          <a:prstGeom prst="hear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0000" endA="300" endPos="55500" dist="101600" dir="5400000" sy="-100000" algn="bl" rotWithShape="0"/>
          </a:effectLst>
          <a:scene3d>
            <a:camera prst="perspective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966FF"/>
                </a:solidFill>
                <a:latin typeface="Berlin Sans FB" pitchFamily="34" charset="0"/>
              </a:rPr>
              <a:t>Passeio ao </a:t>
            </a:r>
            <a:r>
              <a:rPr lang="pt-BR" dirty="0" err="1" smtClean="0">
                <a:solidFill>
                  <a:srgbClr val="9966FF"/>
                </a:solidFill>
                <a:latin typeface="Berlin Sans FB" pitchFamily="34" charset="0"/>
              </a:rPr>
              <a:t>ibirapuera</a:t>
            </a:r>
            <a:endParaRPr lang="pt-BR" dirty="0">
              <a:solidFill>
                <a:srgbClr val="9966FF"/>
              </a:solidFill>
              <a:latin typeface="Berlin Sans FB" pitchFamily="34" charset="0"/>
            </a:endParaRPr>
          </a:p>
        </p:txBody>
      </p:sp>
      <p:pic>
        <p:nvPicPr>
          <p:cNvPr id="4" name="Espaço Reservado para Conteúdo 3" descr="Passeio Ibirapu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966FF"/>
                </a:solidFill>
                <a:latin typeface="Castellar" pitchFamily="18" charset="0"/>
              </a:rPr>
              <a:t>Passeio de Barco</a:t>
            </a:r>
            <a:endParaRPr lang="pt-BR" dirty="0">
              <a:solidFill>
                <a:srgbClr val="9966FF"/>
              </a:solidFill>
              <a:latin typeface="Castellar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18954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err="1" smtClean="0"/>
              <a:t>I</a:t>
            </a:r>
            <a:r>
              <a:rPr lang="pt-BR" sz="2000" dirty="0" err="1" smtClean="0">
                <a:latin typeface="Harlow Solid Italic" pitchFamily="82" charset="0"/>
              </a:rPr>
              <a:t>I</a:t>
            </a:r>
            <a:r>
              <a:rPr lang="pt-BR" sz="2000" dirty="0" err="1" smtClean="0">
                <a:latin typeface="Harlow Solid Italic" pitchFamily="82" charset="0"/>
              </a:rPr>
              <a:t>sso</a:t>
            </a:r>
            <a:r>
              <a:rPr lang="pt-BR" sz="2000" dirty="0" smtClean="0">
                <a:latin typeface="Harlow Solid Italic" pitchFamily="82" charset="0"/>
              </a:rPr>
              <a:t> foi de quando eu fui pra praia e eu meu pai e a minha mãe fizemos um passeio de barco</a:t>
            </a:r>
            <a:endParaRPr lang="pt-BR" dirty="0"/>
          </a:p>
        </p:txBody>
      </p:sp>
      <p:pic>
        <p:nvPicPr>
          <p:cNvPr id="5" name="Espaço Reservado para Conteúdo 4" descr="Passeio Barc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5860"/>
            <a:ext cx="5283230" cy="485778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Indo a praia</a:t>
            </a:r>
            <a:endParaRPr lang="pt-BR" dirty="0"/>
          </a:p>
        </p:txBody>
      </p:sp>
      <p:pic>
        <p:nvPicPr>
          <p:cNvPr id="4" name="Espaço Reservado para Conteúdo 3" descr="Passe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36</Words>
  <Application>Microsoft Office PowerPoint</Application>
  <PresentationFormat>Apresentação na tela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Fluxo</vt:lpstr>
      <vt:lpstr>Minha família</vt:lpstr>
      <vt:lpstr>Passeio ao ibirapuera</vt:lpstr>
      <vt:lpstr>Passeio de Barco</vt:lpstr>
      <vt:lpstr>Indo a praia</vt:lpstr>
    </vt:vector>
  </TitlesOfParts>
  <Company>C. G. DE ALMEIDA JR INFORMATICA - 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Minha familha</dc:title>
  <dc:creator>Aluno02</dc:creator>
  <cp:lastModifiedBy>Aluno02</cp:lastModifiedBy>
  <cp:revision>4</cp:revision>
  <dcterms:created xsi:type="dcterms:W3CDTF">2017-08-28T11:11:59Z</dcterms:created>
  <dcterms:modified xsi:type="dcterms:W3CDTF">2017-08-28T11:42:34Z</dcterms:modified>
</cp:coreProperties>
</file>