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6208-629F-417C-BD61-EAE58AB569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A51E6-95F9-4796-BAD4-EAFB6F1727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Minha familha</dc:title>
  <dc:creator>Aluno02</dc:creator>
  <cp:lastModifiedBy>Admin</cp:lastModifiedBy>
  <cp:revision>5</cp:revision>
  <dcterms:created xsi:type="dcterms:W3CDTF">2017-08-28T11:11:59Z</dcterms:created>
  <dcterms:modified xsi:type="dcterms:W3CDTF">2017-09-06T14:34:29Z</dcterms:modified>
</cp:coreProperties>
</file>