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00FF"/>
    <a:srgbClr val="47B0FF"/>
    <a:srgbClr val="E65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FAFD-1DA1-47E4-A9A5-51D24FB1C0C7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>
                <a:solidFill>
                  <a:srgbClr val="6600FF"/>
                </a:solidFill>
                <a:latin typeface="Castellar" pitchFamily="18" charset="0"/>
              </a:rPr>
              <a:t>Marina Eduarda</a:t>
            </a:r>
            <a:endParaRPr lang="pt-BR" dirty="0">
              <a:solidFill>
                <a:srgbClr val="6600FF"/>
              </a:solidFill>
              <a:latin typeface="Castellar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6600FF"/>
                </a:solidFill>
                <a:latin typeface="Arial Rounded MT Bold" pitchFamily="34" charset="0"/>
              </a:rPr>
              <a:t>Digitação de texto</a:t>
            </a:r>
            <a:endParaRPr lang="pt-BR" sz="2800" dirty="0">
              <a:solidFill>
                <a:srgbClr val="66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advTm="2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rgbClr val="6600FF"/>
                </a:solidFill>
                <a:latin typeface="Franklin Gothic Demi Cond" pitchFamily="34" charset="0"/>
              </a:rPr>
              <a:t>A minha cas</a:t>
            </a:r>
            <a:r>
              <a:rPr lang="pt-BR" dirty="0" smtClean="0">
                <a:solidFill>
                  <a:srgbClr val="6600FF"/>
                </a:solidFill>
                <a:latin typeface="Franklin Gothic Demi Cond" pitchFamily="34" charset="0"/>
              </a:rPr>
              <a:t>a</a:t>
            </a:r>
            <a:endParaRPr lang="pt-BR" dirty="0">
              <a:solidFill>
                <a:srgbClr val="6600FF"/>
              </a:solidFill>
              <a:latin typeface="Franklin Gothic Demi Cond" pitchFamily="34" charset="0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solidFill>
            <a:srgbClr val="47B0FF"/>
          </a:solidFill>
          <a:ln>
            <a:solidFill>
              <a:srgbClr val="E65200"/>
            </a:solidFill>
          </a:ln>
          <a:scene3d>
            <a:camera prst="perspective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400" dirty="0" smtClean="0">
                <a:solidFill>
                  <a:srgbClr val="6600FF"/>
                </a:solidFill>
                <a:latin typeface="Brush Script MT" pitchFamily="66" charset="0"/>
              </a:rPr>
              <a:t>Era uma vez uma família bem diferente .</a:t>
            </a:r>
          </a:p>
          <a:p>
            <a:r>
              <a:rPr lang="pt-BR" sz="2400" dirty="0" smtClean="0">
                <a:solidFill>
                  <a:srgbClr val="6600FF"/>
                </a:solidFill>
                <a:latin typeface="Brush Script MT" pitchFamily="66" charset="0"/>
              </a:rPr>
              <a:t>A mãe era mesa, o pai o armário e as crianças as cadeiras.</a:t>
            </a:r>
          </a:p>
          <a:p>
            <a:r>
              <a:rPr lang="pt-BR" sz="2400" dirty="0" smtClean="0">
                <a:solidFill>
                  <a:srgbClr val="6600FF"/>
                </a:solidFill>
                <a:latin typeface="Brush Script MT" pitchFamily="66" charset="0"/>
              </a:rPr>
              <a:t>Todos moravam em uma cozinha espaçosa.</a:t>
            </a:r>
          </a:p>
          <a:p>
            <a:r>
              <a:rPr lang="pt-BR" sz="2400" dirty="0" smtClean="0">
                <a:solidFill>
                  <a:srgbClr val="6600FF"/>
                </a:solidFill>
                <a:latin typeface="Brush Script MT" pitchFamily="66" charset="0"/>
              </a:rPr>
              <a:t>O pai era serio e o protetor, guardava com muito zelo os objetos mais delicados da casa .</a:t>
            </a:r>
            <a:endParaRPr lang="pt-BR" sz="2400" dirty="0">
              <a:solidFill>
                <a:srgbClr val="6600FF"/>
              </a:solidFill>
              <a:latin typeface="Brush Script MT" pitchFamily="66" charset="0"/>
            </a:endParaRPr>
          </a:p>
        </p:txBody>
      </p:sp>
      <p:pic>
        <p:nvPicPr>
          <p:cNvPr id="1026" name="Picture 2" descr="C:\Arquivos de programas\Microsoft Office\MEDIA\CAGCAT10\j0185604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6182" y="857232"/>
            <a:ext cx="5000660" cy="49292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Arquivos de programas\Microsoft Office\MEDIA\CAGCAT10\j01856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857232"/>
            <a:ext cx="175846" cy="176020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Continuação do texto anterior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solidFill>
            <a:srgbClr val="6600FF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rgbClr val="FF00FF"/>
                </a:solidFill>
                <a:latin typeface="Brush Script MT" pitchFamily="66" charset="0"/>
              </a:rPr>
              <a:t>A mãe se preocupava com as crianças, fazendo questão que elas sempre ficassem ao seu redor . E, estas por sua vez, safadinhas,não paravam quietas . Esta família vive feliz na casa de outra família</a:t>
            </a:r>
            <a:endParaRPr lang="pt-BR" sz="2400" dirty="0">
              <a:solidFill>
                <a:srgbClr val="FF00FF"/>
              </a:solidFill>
              <a:latin typeface="Brush Script MT" pitchFamily="66" charset="0"/>
            </a:endParaRPr>
          </a:p>
        </p:txBody>
      </p:sp>
      <p:pic>
        <p:nvPicPr>
          <p:cNvPr id="2050" name="Picture 2" descr="C:\Arquivos de programas\Microsoft Office\MEDIA\CAGCAT10\j0199283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571612"/>
            <a:ext cx="3799956" cy="3413731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99</Words>
  <Application>Microsoft Office PowerPoint</Application>
  <PresentationFormat>Apresentação na tela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Marina Eduarda</vt:lpstr>
      <vt:lpstr>A minha casa</vt:lpstr>
      <vt:lpstr>Continuação do texto anterior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RM:03567</dc:title>
  <dc:creator>Aluno02</dc:creator>
  <cp:lastModifiedBy>Aluno02</cp:lastModifiedBy>
  <cp:revision>10</cp:revision>
  <dcterms:created xsi:type="dcterms:W3CDTF">2017-08-21T11:13:22Z</dcterms:created>
  <dcterms:modified xsi:type="dcterms:W3CDTF">2017-10-02T11:48:20Z</dcterms:modified>
</cp:coreProperties>
</file>