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27AFD9"/>
    <a:srgbClr val="7012EE"/>
    <a:srgbClr val="47B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87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FAFD-1DA1-47E4-A9A5-51D24FB1C0C7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5F179-74F3-485D-9559-3C39622598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apesquisa.com/mundoanimal/onca_pintada.htm" TargetMode="External"/><Relationship Id="rId2" Type="http://schemas.openxmlformats.org/officeDocument/2006/relationships/hyperlink" Target="https://www.suapesquisa.com/mundoanimal/mico_leao_dourado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uapesquisa.com/mundoanimal/capivara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12EE"/>
                </a:solidFill>
                <a:latin typeface="Castellar" pitchFamily="18" charset="0"/>
              </a:rPr>
              <a:t>Mata </a:t>
            </a:r>
            <a:r>
              <a:rPr lang="pt-BR" dirty="0" err="1" smtClean="0">
                <a:solidFill>
                  <a:srgbClr val="7012EE"/>
                </a:solidFill>
                <a:latin typeface="Castellar" pitchFamily="18" charset="0"/>
              </a:rPr>
              <a:t>Atlántica</a:t>
            </a:r>
            <a:endParaRPr lang="pt-BR" dirty="0">
              <a:solidFill>
                <a:srgbClr val="7012EE"/>
              </a:solidFill>
              <a:latin typeface="Castellar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27AFD9"/>
                </a:solidFill>
                <a:latin typeface="Arial Rounded MT Bold" pitchFamily="34" charset="0"/>
              </a:rPr>
              <a:t>Marina </a:t>
            </a:r>
            <a:r>
              <a:rPr lang="pt-BR" dirty="0" err="1" smtClean="0">
                <a:solidFill>
                  <a:srgbClr val="27AFD9"/>
                </a:solidFill>
                <a:latin typeface="Arial Rounded MT Bold" pitchFamily="34" charset="0"/>
              </a:rPr>
              <a:t>eduarda</a:t>
            </a:r>
            <a:endParaRPr lang="pt-BR" dirty="0">
              <a:solidFill>
                <a:srgbClr val="27AFD9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CC00"/>
                </a:solidFill>
                <a:latin typeface="Harlow Solid Italic" pitchFamily="82" charset="0"/>
              </a:rPr>
              <a:t>Vegetação</a:t>
            </a:r>
            <a:endParaRPr lang="pt-BR" dirty="0">
              <a:solidFill>
                <a:srgbClr val="00CC00"/>
              </a:solidFill>
              <a:latin typeface="Harlow Solid Ital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  <a:latin typeface="Harlow Solid Italic" pitchFamily="82" charset="0"/>
              </a:rPr>
              <a:t>   </a:t>
            </a:r>
            <a:r>
              <a:rPr lang="pt-BR" dirty="0" smtClean="0"/>
              <a:t>A Mata Atlântica é uma formação vegetal que está presente em grande parte da região litorânea brasileira. Ocupa, atualmente, uma extensão de aproximadamente 100 mil quilômetros quadrados. É uma das mais importantes florestas tropicais do mundo, apresentando uma rica biodiversidade. </a:t>
            </a:r>
            <a:endParaRPr lang="pt-BR" dirty="0">
              <a:solidFill>
                <a:srgbClr val="FF0000"/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711"/>
            <a:ext cx="8929718" cy="66972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  <a:latin typeface="Harlow Solid Italic" pitchFamily="82" charset="0"/>
              </a:rPr>
              <a:t>Fauna</a:t>
            </a:r>
            <a:endParaRPr lang="pt-BR" dirty="0">
              <a:solidFill>
                <a:srgbClr val="FFFF00"/>
              </a:solidFill>
              <a:latin typeface="Harlow Solid Ital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- </a:t>
            </a:r>
            <a:r>
              <a:rPr lang="pt-BR" u="sng" dirty="0" smtClean="0">
                <a:hlinkClick r:id="rId2"/>
              </a:rPr>
              <a:t>Mico-leão-dourado</a:t>
            </a:r>
            <a:r>
              <a:rPr lang="pt-BR" dirty="0" smtClean="0"/>
              <a:t> (risco de extinção)</a:t>
            </a:r>
            <a:br>
              <a:rPr lang="pt-BR" dirty="0" smtClean="0"/>
            </a:br>
            <a:r>
              <a:rPr lang="pt-BR" dirty="0" smtClean="0"/>
              <a:t>- Bugio  (risco de extinção)</a:t>
            </a:r>
            <a:br>
              <a:rPr lang="pt-BR" dirty="0" smtClean="0"/>
            </a:br>
            <a:r>
              <a:rPr lang="pt-BR" dirty="0" smtClean="0"/>
              <a:t>- Tamanduá bandeira  (risco de extinção)</a:t>
            </a:r>
            <a:br>
              <a:rPr lang="pt-BR" dirty="0" smtClean="0"/>
            </a:br>
            <a:r>
              <a:rPr lang="pt-BR" dirty="0" smtClean="0"/>
              <a:t>- Tatu-canastra (risco de extinção)</a:t>
            </a:r>
            <a:br>
              <a:rPr lang="pt-BR" dirty="0" smtClean="0"/>
            </a:br>
            <a:r>
              <a:rPr lang="pt-BR" dirty="0" smtClean="0"/>
              <a:t>- Arara-azul-pequena (risco de extinção)</a:t>
            </a:r>
            <a:br>
              <a:rPr lang="pt-BR" dirty="0" smtClean="0"/>
            </a:br>
            <a:r>
              <a:rPr lang="pt-BR" dirty="0" smtClean="0"/>
              <a:t>- Muriqui</a:t>
            </a:r>
            <a:br>
              <a:rPr lang="pt-BR" dirty="0" smtClean="0"/>
            </a:br>
            <a:r>
              <a:rPr lang="pt-BR" dirty="0" smtClean="0"/>
              <a:t>- Anta</a:t>
            </a:r>
            <a:br>
              <a:rPr lang="pt-BR" dirty="0" smtClean="0"/>
            </a:br>
            <a:r>
              <a:rPr lang="pt-BR" dirty="0" smtClean="0"/>
              <a:t>- </a:t>
            </a:r>
            <a:r>
              <a:rPr lang="pt-BR" u="sng" dirty="0" smtClean="0">
                <a:hlinkClick r:id="rId3"/>
              </a:rPr>
              <a:t>Onça Pintada</a:t>
            </a:r>
            <a:r>
              <a:rPr lang="pt-BR" dirty="0" smtClean="0"/>
              <a:t> (risco de extinção)</a:t>
            </a:r>
            <a:br>
              <a:rPr lang="pt-BR" dirty="0" smtClean="0"/>
            </a:br>
            <a:r>
              <a:rPr lang="pt-BR" dirty="0" smtClean="0"/>
              <a:t>- Jaguatirica </a:t>
            </a:r>
            <a:br>
              <a:rPr lang="pt-BR" dirty="0" smtClean="0"/>
            </a:br>
            <a:r>
              <a:rPr lang="pt-BR" dirty="0" smtClean="0"/>
              <a:t>- </a:t>
            </a:r>
            <a:r>
              <a:rPr lang="pt-BR" u="sng" dirty="0" smtClean="0">
                <a:hlinkClick r:id="rId4"/>
              </a:rPr>
              <a:t>Capivara</a:t>
            </a:r>
            <a:endParaRPr lang="pt-BR" dirty="0">
              <a:solidFill>
                <a:srgbClr val="FFFF00"/>
              </a:solidFill>
              <a:latin typeface="Harlow Solid Italic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sultado de imagem para Fauna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620000" cy="571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  <a:latin typeface="Harlow Solid Italic" pitchFamily="82" charset="0"/>
              </a:rPr>
              <a:t>Flora</a:t>
            </a:r>
            <a:endParaRPr lang="pt-BR" dirty="0">
              <a:solidFill>
                <a:srgbClr val="FFFF00"/>
              </a:solidFill>
              <a:latin typeface="Harlow Solid Ital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conjunto de fitofisionomias que forma a Mata Atlântica propiciou uma significativa diversificação ambiental, criando as condições adequadas para a evolução de um complexo biótico de natureza vegetal e animal altamente rico. É por este motivo que a Mata Atlântica é considerada atualmente como um dos biomas mais ricos em termos de diversidade biológica do Planeta.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sultado de imagem para Flora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429552" cy="5564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  <a:latin typeface="Harlow Solid Italic" pitchFamily="82" charset="0"/>
              </a:rPr>
              <a:t>Clima</a:t>
            </a:r>
            <a:endParaRPr lang="pt-BR" dirty="0">
              <a:solidFill>
                <a:srgbClr val="FFFF00"/>
              </a:solidFill>
              <a:latin typeface="Harlow Solid Ital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 </a:t>
            </a:r>
            <a:r>
              <a:rPr lang="pt-BR" b="1" dirty="0" smtClean="0"/>
              <a:t>clima</a:t>
            </a:r>
            <a:r>
              <a:rPr lang="pt-BR" dirty="0" smtClean="0"/>
              <a:t> predominante nas regiões de </a:t>
            </a:r>
            <a:r>
              <a:rPr lang="pt-BR" b="1" dirty="0" smtClean="0"/>
              <a:t>mata</a:t>
            </a:r>
            <a:r>
              <a:rPr lang="pt-BR" dirty="0" smtClean="0"/>
              <a:t> </a:t>
            </a:r>
            <a:r>
              <a:rPr lang="pt-BR" b="1" dirty="0" err="1" smtClean="0"/>
              <a:t>Atlântica</a:t>
            </a:r>
            <a:r>
              <a:rPr lang="pt-BR" dirty="0" err="1" smtClean="0"/>
              <a:t>é</a:t>
            </a:r>
            <a:r>
              <a:rPr lang="pt-BR" dirty="0" smtClean="0"/>
              <a:t> o tropical úmido com temperaturas elevadas e chuvas abundantes sem apresentação de períodos de estiagem, além disso, possui aspectos particulares como vegetação típica de ambiente úmido, é constantemente verde, grande proximidade entre as árvores (densas).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Resultado de imagem para Clima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08" name="AutoShape 4" descr="Resultado de imagem para Clima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510" name="Picture 6" descr="Resultado de imagem para Clima da mata atlant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857232"/>
            <a:ext cx="5786478" cy="43398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116</Words>
  <Application>Microsoft Office PowerPoint</Application>
  <PresentationFormat>Apresentação na tela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Mata Atlántica</vt:lpstr>
      <vt:lpstr>Vegetação</vt:lpstr>
      <vt:lpstr>Slide 3</vt:lpstr>
      <vt:lpstr>Fauna</vt:lpstr>
      <vt:lpstr>Slide 5</vt:lpstr>
      <vt:lpstr>Flora</vt:lpstr>
      <vt:lpstr>Slide 7</vt:lpstr>
      <vt:lpstr>Clima</vt:lpstr>
      <vt:lpstr>Slide 9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RM:03567</dc:title>
  <dc:creator>Aluno02</dc:creator>
  <cp:lastModifiedBy>Aluno16</cp:lastModifiedBy>
  <cp:revision>10</cp:revision>
  <dcterms:created xsi:type="dcterms:W3CDTF">2017-08-21T11:13:22Z</dcterms:created>
  <dcterms:modified xsi:type="dcterms:W3CDTF">2017-10-16T10:48:05Z</dcterms:modified>
</cp:coreProperties>
</file>