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297" autoAdjust="0"/>
  </p:normalViewPr>
  <p:slideViewPr>
    <p:cSldViewPr>
      <p:cViewPr varScale="1">
        <p:scale>
          <a:sx n="106" d="100"/>
          <a:sy n="106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D73390-96CE-4A5E-815A-5D67F797E15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ANIMAL : TIGRE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Thaliny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Tigre </a:t>
            </a:r>
            <a:endParaRPr lang="pt-BR" dirty="0"/>
          </a:p>
        </p:txBody>
      </p:sp>
      <p:pic>
        <p:nvPicPr>
          <p:cNvPr id="1026" name="Picture 2" descr="Resultado de imagem para FOTOS DE TIG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2466975" cy="1847851"/>
          </a:xfrm>
          <a:prstGeom prst="rect">
            <a:avLst/>
          </a:prstGeom>
          <a:noFill/>
        </p:spPr>
      </p:pic>
      <p:pic>
        <p:nvPicPr>
          <p:cNvPr id="1028" name="Picture 4" descr="Resultado de imagem para FOTOS DE TIG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7" y="1785926"/>
            <a:ext cx="2071702" cy="2000264"/>
          </a:xfrm>
          <a:prstGeom prst="rect">
            <a:avLst/>
          </a:prstGeom>
          <a:noFill/>
        </p:spPr>
      </p:pic>
      <p:pic>
        <p:nvPicPr>
          <p:cNvPr id="1030" name="Picture 6" descr="Resultado de imagem para FOTOS DE TIGR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913628">
            <a:off x="6907192" y="1382540"/>
            <a:ext cx="2000250" cy="15049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45936"/>
          </a:xfrm>
        </p:spPr>
        <p:txBody>
          <a:bodyPr/>
          <a:lstStyle/>
          <a:p>
            <a:r>
              <a:rPr lang="pt-BR" dirty="0" smtClean="0"/>
              <a:t>Sua cor uniforme é laranja e</a:t>
            </a:r>
            <a:br>
              <a:rPr lang="pt-BR" dirty="0" smtClean="0"/>
            </a:br>
            <a:r>
              <a:rPr lang="pt-BR" dirty="0" smtClean="0"/>
              <a:t>preto.O peso do macho é de 90 á 310 kg e o peso da fêmea pesa de 65 á 170 kg.</a:t>
            </a:r>
            <a:br>
              <a:rPr lang="pt-BR" dirty="0" smtClean="0"/>
            </a:br>
            <a:r>
              <a:rPr lang="pt-BR" dirty="0" smtClean="0"/>
              <a:t> Eles se </a:t>
            </a:r>
            <a:r>
              <a:rPr lang="pt-BR" dirty="0" err="1" smtClean="0"/>
              <a:t>alimentão</a:t>
            </a:r>
            <a:r>
              <a:rPr lang="pt-BR" dirty="0" smtClean="0"/>
              <a:t> de vários tipos de cervos,javalis,búfalos d água,crocodilos,de ursos beiçudos,e </a:t>
            </a:r>
            <a:r>
              <a:rPr lang="pt-BR" smtClean="0"/>
              <a:t>elefantes rinocerontes.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52</TotalTime>
  <Words>11</Words>
  <Application>Microsoft Office PowerPoint</Application>
  <PresentationFormat>Apresentação na tela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Metrô</vt:lpstr>
      <vt:lpstr>ANIMAL : TIGRE</vt:lpstr>
      <vt:lpstr>Tigre </vt:lpstr>
      <vt:lpstr>Sua cor uniforme é laranja e preto.O peso do macho é de 90 á 310 kg e o peso da fêmea pesa de 65 á 170 kg.  Eles se alimentão de vários tipos de cervos,javalis,búfalos d água,crocodilos,de ursos beiçudos,e elefantes rinocerontes.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Aluno04</cp:lastModifiedBy>
  <cp:revision>8</cp:revision>
  <dcterms:created xsi:type="dcterms:W3CDTF">2017-08-21T17:00:01Z</dcterms:created>
  <dcterms:modified xsi:type="dcterms:W3CDTF">2017-08-28T17:28:33Z</dcterms:modified>
</cp:coreProperties>
</file>