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A69A4A-3DC9-4F31-B925-CE76FA8FF4ED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8679C9-9A33-4154-B5DD-45BE169D205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pic>
        <p:nvPicPr>
          <p:cNvPr id="1026" name="Picture 2" descr="Resultado de imagem para imagens de higien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13498">
            <a:off x="450815" y="1523097"/>
            <a:ext cx="5376470" cy="3581154"/>
          </a:xfrm>
          <a:prstGeom prst="rect">
            <a:avLst/>
          </a:prstGeom>
          <a:noFill/>
        </p:spPr>
      </p:pic>
      <p:pic>
        <p:nvPicPr>
          <p:cNvPr id="1028" name="Picture 4" descr="Resultado de imagem para imagens de higiene saúde cachorr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371510">
            <a:off x="6028084" y="2516289"/>
            <a:ext cx="2943510" cy="19786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6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Viagem</vt:lpstr>
      <vt:lpstr>Higiene e saúde</vt:lpstr>
      <vt:lpstr>Higiene e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e saúde</dc:title>
  <dc:creator>Aluno02</dc:creator>
  <cp:lastModifiedBy>Aluno02</cp:lastModifiedBy>
  <cp:revision>3</cp:revision>
  <dcterms:created xsi:type="dcterms:W3CDTF">2017-06-05T17:02:10Z</dcterms:created>
  <dcterms:modified xsi:type="dcterms:W3CDTF">2017-06-05T17:28:53Z</dcterms:modified>
</cp:coreProperties>
</file>