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48" autoAdjust="0"/>
    <p:restoredTop sz="94709" autoAdjust="0"/>
  </p:normalViewPr>
  <p:slideViewPr>
    <p:cSldViewPr>
      <p:cViewPr varScale="1">
        <p:scale>
          <a:sx n="68" d="100"/>
          <a:sy n="68" d="100"/>
        </p:scale>
        <p:origin x="-120" y="-14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28" name="Espaço Reservado para Data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B9FBA2B6-8F2C-4E90-AE48-6B5D973D73BA}" type="datetimeFigureOut">
              <a:rPr lang="pt-BR" smtClean="0"/>
              <a:t>5/6/2017</a:t>
            </a:fld>
            <a:endParaRPr lang="pt-BR"/>
          </a:p>
        </p:txBody>
      </p:sp>
      <p:sp>
        <p:nvSpPr>
          <p:cNvPr id="17" name="Espaço Reservado para Rodapé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pt-BR"/>
          </a:p>
        </p:txBody>
      </p:sp>
      <p:sp>
        <p:nvSpPr>
          <p:cNvPr id="10" name="Retângulo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tângulo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tângulo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tângulo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Conector reto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Conector reto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Conector reto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Conector reto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Conector reto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Conector reto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tângulo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e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e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ipse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ipse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ipse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Espaço Reservado para Número de Slide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27E153F3-DC95-430E-A486-C145F7F7B7B7}" type="slidenum">
              <a:rPr lang="pt-BR" smtClean="0"/>
              <a:t>‹nº›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BA2B6-8F2C-4E90-AE48-6B5D973D73BA}" type="datetimeFigureOut">
              <a:rPr lang="pt-BR" smtClean="0"/>
              <a:t>5/6/2017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153F3-DC95-430E-A486-C145F7F7B7B7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BA2B6-8F2C-4E90-AE48-6B5D973D73BA}" type="datetimeFigureOut">
              <a:rPr lang="pt-BR" smtClean="0"/>
              <a:t>5/6/2017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153F3-DC95-430E-A486-C145F7F7B7B7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8" name="Espaço Reservado para Conteúdo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9FBA2B6-8F2C-4E90-AE48-6B5D973D73BA}" type="datetimeFigureOut">
              <a:rPr lang="pt-BR" smtClean="0"/>
              <a:t>5/6/2017</a:t>
            </a:fld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27E153F3-DC95-430E-A486-C145F7F7B7B7}" type="slidenum">
              <a:rPr lang="pt-BR" smtClean="0"/>
              <a:t>‹nº›</a:t>
            </a:fld>
            <a:endParaRPr lang="pt-BR"/>
          </a:p>
        </p:txBody>
      </p:sp>
      <p:sp>
        <p:nvSpPr>
          <p:cNvPr id="10" name="Espaço Reservado para Rodapé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B9FBA2B6-8F2C-4E90-AE48-6B5D973D73BA}" type="datetimeFigureOut">
              <a:rPr lang="pt-BR" smtClean="0"/>
              <a:t>5/6/2017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pt-BR"/>
          </a:p>
        </p:txBody>
      </p:sp>
      <p:sp>
        <p:nvSpPr>
          <p:cNvPr id="9" name="Retângulo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tângulo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tângulo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tângulo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Conector reto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Conector reto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Conector reto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Conector reto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Conector reto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tângulo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ipse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ipse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e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ipse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e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Conector reto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27E153F3-DC95-430E-A486-C145F7F7B7B7}" type="slidenum">
              <a:rPr lang="pt-BR" smtClean="0"/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BA2B6-8F2C-4E90-AE48-6B5D973D73BA}" type="datetimeFigureOut">
              <a:rPr lang="pt-BR" smtClean="0"/>
              <a:t>5/6/2017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153F3-DC95-430E-A486-C145F7F7B7B7}" type="slidenum">
              <a:rPr lang="pt-BR" smtClean="0"/>
              <a:t>‹nº›</a:t>
            </a:fld>
            <a:endParaRPr lang="pt-BR"/>
          </a:p>
        </p:txBody>
      </p:sp>
      <p:sp>
        <p:nvSpPr>
          <p:cNvPr id="9" name="Espaço Reservado para Conteúdo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BA2B6-8F2C-4E90-AE48-6B5D973D73BA}" type="datetimeFigureOut">
              <a:rPr lang="pt-BR" smtClean="0"/>
              <a:t>5/6/2017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153F3-DC95-430E-A486-C145F7F7B7B7}" type="slidenum">
              <a:rPr lang="pt-BR" smtClean="0"/>
              <a:t>‹nº›</a:t>
            </a:fld>
            <a:endParaRPr lang="pt-BR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3" name="Espaço Reservado para Conteúdo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2" name="Espaço Reservado para Texto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14" name="Espaço Reservado para Texto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6" name="Espaço Reservado para Data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9FBA2B6-8F2C-4E90-AE48-6B5D973D73BA}" type="datetimeFigureOut">
              <a:rPr lang="pt-BR" smtClean="0"/>
              <a:t>5/6/2017</a:t>
            </a:fld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27E153F3-DC95-430E-A486-C145F7F7B7B7}" type="slidenum">
              <a:rPr lang="pt-BR" smtClean="0"/>
              <a:t>‹nº›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BA2B6-8F2C-4E90-AE48-6B5D973D73BA}" type="datetimeFigureOut">
              <a:rPr lang="pt-BR" smtClean="0"/>
              <a:t>5/6/2017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153F3-DC95-430E-A486-C145F7F7B7B7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ector reto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8" name="Conector reto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Conector reto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Conector reto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tângulo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Conector reto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ipse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Espaço Reservado para Conteúdo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21" name="Espaço Reservado para Data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9FBA2B6-8F2C-4E90-AE48-6B5D973D73BA}" type="datetimeFigureOut">
              <a:rPr lang="pt-BR" smtClean="0"/>
              <a:t>5/6/2017</a:t>
            </a:fld>
            <a:endParaRPr lang="pt-BR"/>
          </a:p>
        </p:txBody>
      </p:sp>
      <p:sp>
        <p:nvSpPr>
          <p:cNvPr id="22" name="Espaço Reservado para Número de Slide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27E153F3-DC95-430E-A486-C145F7F7B7B7}" type="slidenum">
              <a:rPr lang="pt-BR" smtClean="0"/>
              <a:t>‹nº›</a:t>
            </a:fld>
            <a:endParaRPr lang="pt-BR"/>
          </a:p>
        </p:txBody>
      </p:sp>
      <p:sp>
        <p:nvSpPr>
          <p:cNvPr id="23" name="Espaço Reservado para Rodapé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ector reto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ipse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10" name="Conector reto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tângulo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ector reto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Conector reto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Conector reto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Espaço Reservado para Data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9FBA2B6-8F2C-4E90-AE48-6B5D973D73BA}" type="datetimeFigureOut">
              <a:rPr lang="pt-BR" smtClean="0"/>
              <a:t>5/6/2017</a:t>
            </a:fld>
            <a:endParaRPr lang="pt-BR"/>
          </a:p>
        </p:txBody>
      </p:sp>
      <p:sp>
        <p:nvSpPr>
          <p:cNvPr id="18" name="Espaço Reservado para Número de Slide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27E153F3-DC95-430E-A486-C145F7F7B7B7}" type="slidenum">
              <a:rPr lang="pt-BR" smtClean="0"/>
              <a:t>‹nº›</a:t>
            </a:fld>
            <a:endParaRPr lang="pt-BR"/>
          </a:p>
        </p:txBody>
      </p:sp>
      <p:sp>
        <p:nvSpPr>
          <p:cNvPr id="21" name="Espaço Reservado para Rodapé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ector reto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Espaço Reservado para Título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3" name="Espaço Reservado para Texto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4" name="Espaço Reservado para Data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B9FBA2B6-8F2C-4E90-AE48-6B5D973D73BA}" type="datetimeFigureOut">
              <a:rPr lang="pt-BR" smtClean="0"/>
              <a:t>5/6/2017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pt-BR"/>
          </a:p>
        </p:txBody>
      </p:sp>
      <p:sp>
        <p:nvSpPr>
          <p:cNvPr id="7" name="Conector reto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Conector reto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tângulo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Conector reto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ipse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spaço Reservado para Número de Slide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27E153F3-DC95-430E-A486-C145F7F7B7B7}" type="slidenum">
              <a:rPr lang="pt-BR" smtClean="0"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 smtClean="0"/>
              <a:t>Higiene e saúde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 dirty="0" smtClean="0"/>
              <a:t>PARA O NOSSO CORPO </a:t>
            </a:r>
            <a:endParaRPr lang="pt-BR" dirty="0"/>
          </a:p>
        </p:txBody>
      </p:sp>
      <p:pic>
        <p:nvPicPr>
          <p:cNvPr id="1027" name="Picture 3" descr="C:\Arquivos de programas\Microsoft Office\MEDIA\CAGCAT10\j0299611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333488" y="0"/>
            <a:ext cx="1810512" cy="1344168"/>
          </a:xfrm>
          <a:prstGeom prst="rect">
            <a:avLst/>
          </a:prstGeom>
          <a:noFill/>
        </p:spPr>
      </p:pic>
      <p:pic>
        <p:nvPicPr>
          <p:cNvPr id="1033" name="Picture 9" descr="Resultado de imagem para IMAGENS DE SAUDE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714611" y="1071546"/>
            <a:ext cx="4264461" cy="3429024"/>
          </a:xfrm>
          <a:prstGeom prst="rect">
            <a:avLst/>
          </a:prstGeom>
          <a:noFill/>
        </p:spPr>
      </p:pic>
      <p:pic>
        <p:nvPicPr>
          <p:cNvPr id="1035" name="Picture 11" descr="Imagem relacionada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542087" y="3786188"/>
            <a:ext cx="2173317" cy="2857500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alcão Envidraçado">
  <a:themeElements>
    <a:clrScheme name="Balcão Envidraçado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Balcão Envidraçado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Balcão Envidraçado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</TotalTime>
  <Words>7</Words>
  <Application>Microsoft Office PowerPoint</Application>
  <PresentationFormat>Apresentação na tela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2" baseType="lpstr">
      <vt:lpstr>Balcão Envidraçado</vt:lpstr>
      <vt:lpstr>Higiene e saúde</vt:lpstr>
    </vt:vector>
  </TitlesOfParts>
  <Company>C. G. DE ALMEIDA JR INFORMATICA - 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Aluno02</dc:creator>
  <cp:lastModifiedBy>Aluno02</cp:lastModifiedBy>
  <cp:revision>3</cp:revision>
  <dcterms:created xsi:type="dcterms:W3CDTF">2017-06-05T16:25:50Z</dcterms:created>
  <dcterms:modified xsi:type="dcterms:W3CDTF">2017-06-05T16:45:18Z</dcterms:modified>
</cp:coreProperties>
</file>