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09" autoAdjust="0"/>
  </p:normalViewPr>
  <p:slideViewPr>
    <p:cSldViewPr>
      <p:cViewPr varScale="1">
        <p:scale>
          <a:sx n="68" d="100"/>
          <a:sy n="68" d="100"/>
        </p:scale>
        <p:origin x="-1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FBA2B6-8F2C-4E90-AE48-6B5D973D73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E153F3-DC95-430E-A486-C145F7F7B7B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PARA O NOSSO CORPO </a:t>
            </a:r>
            <a:endParaRPr lang="pt-BR" dirty="0"/>
          </a:p>
        </p:txBody>
      </p:sp>
      <p:pic>
        <p:nvPicPr>
          <p:cNvPr id="1027" name="Picture 3" descr="C:\Arquivos de programa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488" y="0"/>
            <a:ext cx="1810512" cy="1344168"/>
          </a:xfrm>
          <a:prstGeom prst="rect">
            <a:avLst/>
          </a:prstGeom>
          <a:noFill/>
        </p:spPr>
      </p:pic>
      <p:pic>
        <p:nvPicPr>
          <p:cNvPr id="1033" name="Picture 9" descr="Resultado de imagem para IMAGENS D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1" y="1071546"/>
            <a:ext cx="4264461" cy="3429024"/>
          </a:xfrm>
          <a:prstGeom prst="rect">
            <a:avLst/>
          </a:prstGeom>
          <a:noFill/>
        </p:spPr>
      </p:pic>
      <p:pic>
        <p:nvPicPr>
          <p:cNvPr id="1035" name="Picture 11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2087" y="3786188"/>
            <a:ext cx="2173317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7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Balcão Envidraçado</vt:lpstr>
      <vt:lpstr>Higiene e saúde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Aluno02</cp:lastModifiedBy>
  <cp:revision>3</cp:revision>
  <dcterms:created xsi:type="dcterms:W3CDTF">2017-06-05T16:25:50Z</dcterms:created>
  <dcterms:modified xsi:type="dcterms:W3CDTF">2017-06-05T16:45:18Z</dcterms:modified>
</cp:coreProperties>
</file>