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D455-BCE2-42DC-8C11-C103FCA53503}" type="datetimeFigureOut">
              <a:rPr lang="pt-BR" smtClean="0"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8031-CC77-4C43-A166-8B0F872C9A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D455-BCE2-42DC-8C11-C103FCA53503}" type="datetimeFigureOut">
              <a:rPr lang="pt-BR" smtClean="0"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8031-CC77-4C43-A166-8B0F872C9A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D455-BCE2-42DC-8C11-C103FCA53503}" type="datetimeFigureOut">
              <a:rPr lang="pt-BR" smtClean="0"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8031-CC77-4C43-A166-8B0F872C9A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D455-BCE2-42DC-8C11-C103FCA53503}" type="datetimeFigureOut">
              <a:rPr lang="pt-BR" smtClean="0"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8031-CC77-4C43-A166-8B0F872C9A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D455-BCE2-42DC-8C11-C103FCA53503}" type="datetimeFigureOut">
              <a:rPr lang="pt-BR" smtClean="0"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8031-CC77-4C43-A166-8B0F872C9A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D455-BCE2-42DC-8C11-C103FCA53503}" type="datetimeFigureOut">
              <a:rPr lang="pt-BR" smtClean="0"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8031-CC77-4C43-A166-8B0F872C9A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D455-BCE2-42DC-8C11-C103FCA53503}" type="datetimeFigureOut">
              <a:rPr lang="pt-BR" smtClean="0"/>
              <a:t>21/8/2017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8031-CC77-4C43-A166-8B0F872C9A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D455-BCE2-42DC-8C11-C103FCA53503}" type="datetimeFigureOut">
              <a:rPr lang="pt-BR" smtClean="0"/>
              <a:t>21/8/2017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8031-CC77-4C43-A166-8B0F872C9A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D455-BCE2-42DC-8C11-C103FCA53503}" type="datetimeFigureOut">
              <a:rPr lang="pt-BR" smtClean="0"/>
              <a:t>21/8/2017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8031-CC77-4C43-A166-8B0F872C9A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D455-BCE2-42DC-8C11-C103FCA53503}" type="datetimeFigureOut">
              <a:rPr lang="pt-BR" smtClean="0"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8031-CC77-4C43-A166-8B0F872C9A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D455-BCE2-42DC-8C11-C103FCA53503}" type="datetimeFigureOut">
              <a:rPr lang="pt-BR" smtClean="0"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8031-CC77-4C43-A166-8B0F872C9A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D455-BCE2-42DC-8C11-C103FCA53503}" type="datetimeFigureOut">
              <a:rPr lang="pt-BR" smtClean="0"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8031-CC77-4C43-A166-8B0F872C9AE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 </a:t>
            </a:r>
            <a:r>
              <a:rPr lang="pt-BR" dirty="0" err="1" smtClean="0"/>
              <a:t>Atlantica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COSTUMES COMIDAS E ANIMAIS DA </a:t>
            </a:r>
          </a:p>
          <a:p>
            <a:r>
              <a:rPr lang="pt-BR" dirty="0" smtClean="0"/>
              <a:t>Mata </a:t>
            </a:r>
            <a:r>
              <a:rPr lang="pt-BR" dirty="0" err="1" smtClean="0"/>
              <a:t>atlantica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animais</a:t>
            </a:r>
            <a:endParaRPr lang="pt-BR" dirty="0"/>
          </a:p>
        </p:txBody>
      </p:sp>
      <p:sp>
        <p:nvSpPr>
          <p:cNvPr id="1026" name="AutoShape 2" descr="Resultado de imagem para animais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animais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Resultado de imagem para animais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animais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 para animais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comidas</a:t>
            </a:r>
            <a:endParaRPr lang="pt-BR" dirty="0"/>
          </a:p>
        </p:txBody>
      </p:sp>
      <p:pic>
        <p:nvPicPr>
          <p:cNvPr id="17410" name="Picture 2" descr="Resultado de imagem para comidas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7775"/>
            <a:ext cx="9144000" cy="561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m para comidas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214677" cy="2000240"/>
          </a:xfrm>
          <a:prstGeom prst="rect">
            <a:avLst/>
          </a:prstGeom>
          <a:noFill/>
        </p:spPr>
      </p:pic>
      <p:pic>
        <p:nvPicPr>
          <p:cNvPr id="18436" name="Picture 4" descr="Resultado de imagem para comidas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9" y="0"/>
            <a:ext cx="3214710" cy="1976423"/>
          </a:xfrm>
          <a:prstGeom prst="rect">
            <a:avLst/>
          </a:prstGeom>
          <a:noFill/>
        </p:spPr>
      </p:pic>
      <p:pic>
        <p:nvPicPr>
          <p:cNvPr id="18438" name="Picture 6" descr="Resultado de imagem para comidas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0"/>
            <a:ext cx="2714612" cy="1928826"/>
          </a:xfrm>
          <a:prstGeom prst="rect">
            <a:avLst/>
          </a:prstGeom>
          <a:noFill/>
        </p:spPr>
      </p:pic>
      <p:sp>
        <p:nvSpPr>
          <p:cNvPr id="18440" name="AutoShape 8" descr="Resultado de imagem para comidas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442" name="AutoShape 10" descr="Resultado de imagem para comidas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44" name="Picture 12" descr="Resultado de imagem para comidas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Costumes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482" name="Picture 2" descr="Resultado de imagem para costumes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3103"/>
            <a:ext cx="9144000" cy="5574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m para costumes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</Words>
  <Application>Microsoft Office PowerPoint</Application>
  <PresentationFormat>Apresentação na tela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Mata  Atlantica</vt:lpstr>
      <vt:lpstr>animais</vt:lpstr>
      <vt:lpstr>Slide 3</vt:lpstr>
      <vt:lpstr>Slide 4</vt:lpstr>
      <vt:lpstr>comidas</vt:lpstr>
      <vt:lpstr>Slide 6</vt:lpstr>
      <vt:lpstr>Costumes </vt:lpstr>
      <vt:lpstr>Slide 8</vt:lpstr>
    </vt:vector>
  </TitlesOfParts>
  <Company>C. G. DE ALMEIDA JR INFORMATICA - 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Mata  Atlantica</dc:title>
  <dc:creator>Aluno02</dc:creator>
  <cp:lastModifiedBy>Aluno02</cp:lastModifiedBy>
  <cp:revision>2</cp:revision>
  <dcterms:created xsi:type="dcterms:W3CDTF">2017-08-21T16:39:34Z</dcterms:created>
  <dcterms:modified xsi:type="dcterms:W3CDTF">2017-08-21T16:57:29Z</dcterms:modified>
</cp:coreProperties>
</file>