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D455-BCE2-42DC-8C11-C103FCA53503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88031-CC77-4C43-A166-8B0F872C9A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D455-BCE2-42DC-8C11-C103FCA53503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88031-CC77-4C43-A166-8B0F872C9A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D455-BCE2-42DC-8C11-C103FCA53503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88031-CC77-4C43-A166-8B0F872C9A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D455-BCE2-42DC-8C11-C103FCA53503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88031-CC77-4C43-A166-8B0F872C9A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D455-BCE2-42DC-8C11-C103FCA53503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88031-CC77-4C43-A166-8B0F872C9A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D455-BCE2-42DC-8C11-C103FCA53503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88031-CC77-4C43-A166-8B0F872C9A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D455-BCE2-42DC-8C11-C103FCA53503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88031-CC77-4C43-A166-8B0F872C9A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D455-BCE2-42DC-8C11-C103FCA53503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88031-CC77-4C43-A166-8B0F872C9A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D455-BCE2-42DC-8C11-C103FCA53503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88031-CC77-4C43-A166-8B0F872C9A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D455-BCE2-42DC-8C11-C103FCA53503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88031-CC77-4C43-A166-8B0F872C9A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D455-BCE2-42DC-8C11-C103FCA53503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88031-CC77-4C43-A166-8B0F872C9A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5D455-BCE2-42DC-8C11-C103FCA53503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88031-CC77-4C43-A166-8B0F872C9A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0</Words>
  <Application>Microsoft Office PowerPoint</Application>
  <PresentationFormat>Apresentação na tela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0</vt:i4>
      </vt:variant>
    </vt:vector>
  </HeadingPairs>
  <TitlesOfParts>
    <vt:vector size="1" baseType="lpstr">
      <vt:lpstr>Tema do Office</vt:lpstr>
    </vt:vector>
  </TitlesOfParts>
  <Company>C. G. DE ALMEIDA JR INFORMATICA - 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Mata  Atlantica</dc:title>
  <dc:creator>Aluno02</dc:creator>
  <cp:lastModifiedBy>Admin</cp:lastModifiedBy>
  <cp:revision>3</cp:revision>
  <dcterms:created xsi:type="dcterms:W3CDTF">2017-08-21T16:39:34Z</dcterms:created>
  <dcterms:modified xsi:type="dcterms:W3CDTF">2017-08-28T16:07:57Z</dcterms:modified>
</cp:coreProperties>
</file>