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65275-E79C-4434-8248-DAEB012B1D83}" type="datetimeFigureOut">
              <a:rPr lang="pt-BR" smtClean="0"/>
              <a:pPr/>
              <a:t>15/10/2017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24738-B11C-48F8-B596-B1953CC07CA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palhaço é toda uma vida</a:t>
            </a:r>
            <a:endParaRPr lang="pt-BR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Se há uma profissão em que a vida é entrega e a emoção deva estar á flor da pele,no brilho do olho,no riso.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 na leveza dos gestos eu penso que é essa:palhaço </a:t>
            </a:r>
            <a:endParaRPr lang="pt-BR" dirty="0"/>
          </a:p>
        </p:txBody>
      </p:sp>
      <p:pic>
        <p:nvPicPr>
          <p:cNvPr id="1026" name="Picture 2" descr="C:\Arquivos de programas\Microsoft Office\MEDIA\CAGCAT10\j030295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67456" y="2034381"/>
            <a:ext cx="2804742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E bem assim penso porque não é de outra maneira que as pessoas sentem o que os palhaços sita ou finja.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2969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Mais que o poeta,que finge</a:t>
            </a:r>
            <a:r>
              <a:rPr lang="pt-BR" sz="2400" dirty="0" smtClean="0"/>
              <a:t> </a:t>
            </a:r>
            <a:r>
              <a:rPr lang="pt-BR" dirty="0" smtClean="0"/>
              <a:t>dor,o palhaço finge alegria</a:t>
            </a:r>
            <a:endParaRPr lang="pt-BR" dirty="0"/>
          </a:p>
        </p:txBody>
      </p:sp>
      <p:pic>
        <p:nvPicPr>
          <p:cNvPr id="2050" name="Picture 2" descr="C:\Arquivos de programas\Microsoft Office\MEDIA\CAGCAT10\j0251301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000373"/>
            <a:ext cx="2357453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71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O palhaço é toda uma vida</vt:lpstr>
      <vt:lpstr>E na leveza dos gestos eu penso que é essa:palhaço </vt:lpstr>
      <vt:lpstr>Slide 3</vt:lpstr>
      <vt:lpstr>Mais que o poeta,que finge dor,o palhaço finge alegria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03584   </dc:title>
  <dc:creator>Aluno18</dc:creator>
  <cp:lastModifiedBy>Aluno18</cp:lastModifiedBy>
  <cp:revision>9</cp:revision>
  <dcterms:created xsi:type="dcterms:W3CDTF">2017-09-03T11:09:28Z</dcterms:created>
  <dcterms:modified xsi:type="dcterms:W3CDTF">2017-10-15T11:40:07Z</dcterms:modified>
</cp:coreProperties>
</file>